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e3be4754cee480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17a7afe2cdb40db"/>
  </p:sldMasterIdLst>
  <p:sldIdLst>
    <p:sldId xmlns:r="http://schemas.openxmlformats.org/officeDocument/2006/relationships" id="256" r:id="Rfa9c8dd4c8da4f82"/>
    <p:sldId xmlns:r="http://schemas.openxmlformats.org/officeDocument/2006/relationships" id="257" r:id="R9384b00a634b435a"/>
    <p:sldId xmlns:r="http://schemas.openxmlformats.org/officeDocument/2006/relationships" id="258" r:id="R2dedf0e8e2d7457d"/>
    <p:sldId xmlns:r="http://schemas.openxmlformats.org/officeDocument/2006/relationships" id="259" r:id="R96277d1635b941c5"/>
    <p:sldId xmlns:r="http://schemas.openxmlformats.org/officeDocument/2006/relationships" id="260" r:id="R4b6acde86e0243dd"/>
    <p:sldId xmlns:r="http://schemas.openxmlformats.org/officeDocument/2006/relationships" id="261" r:id="R0671656e62464157"/>
    <p:sldId xmlns:r="http://schemas.openxmlformats.org/officeDocument/2006/relationships" id="262" r:id="R15f55e24c65d4f6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7a7afe2cdb40db" /><Relationship Type="http://schemas.openxmlformats.org/officeDocument/2006/relationships/slide" Target="/ppt/slides/slide1.xml" Id="Rfa9c8dd4c8da4f82" /><Relationship Type="http://schemas.openxmlformats.org/officeDocument/2006/relationships/slide" Target="/ppt/slides/slide2.xml" Id="R9384b00a634b435a" /><Relationship Type="http://schemas.openxmlformats.org/officeDocument/2006/relationships/slide" Target="/ppt/slides/slide3.xml" Id="R2dedf0e8e2d7457d" /><Relationship Type="http://schemas.openxmlformats.org/officeDocument/2006/relationships/slide" Target="/ppt/slides/slide4.xml" Id="R96277d1635b941c5" /><Relationship Type="http://schemas.openxmlformats.org/officeDocument/2006/relationships/slide" Target="/ppt/slides/slide5.xml" Id="R4b6acde86e0243dd" /><Relationship Type="http://schemas.openxmlformats.org/officeDocument/2006/relationships/slide" Target="/ppt/slides/slide6.xml" Id="R0671656e62464157" /><Relationship Type="http://schemas.openxmlformats.org/officeDocument/2006/relationships/slide" Target="/ppt/slides/slide7.xml" Id="R15f55e24c65d4f6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cb1a038435443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051dfee2424297" /><Relationship Type="http://schemas.openxmlformats.org/officeDocument/2006/relationships/theme" Target="/ppt/slideMasters/theme/theme1.xml" Id="R43392ff09e1640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d051dfee242429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f92ee8b52f453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dc10d1bb9840a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c5043f5937477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2db7dcb9ed44c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484b882e3842d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91709f099a4a9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7db99b54cf469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SAGAFON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SAGAFON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SAGAFON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SAGAFON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SAGAFON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SAGAFON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4 633 902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4 336 747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8 396 547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40 323 702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45 779 312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SAGAFON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FONECHO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SAGAFON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Drøbakgata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0463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923 738 541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SAGAFON AS</a:t>
            </a:r>
          </a:p>
        </p:txBody>
      </p:sp>
    </p:spTree>
  </p:cSld>
  <p:clrMapOvr>
    <a:masterClrMapping xmlns:a="http://schemas.openxmlformats.org/drawingml/2006/main"/>
  </p:clrMapOvr>
</p:sld>
</file>