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1ede2d72c742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cd9344a64a4f62"/>
  </p:sldMasterIdLst>
  <p:sldIdLst>
    <p:sldId xmlns:r="http://schemas.openxmlformats.org/officeDocument/2006/relationships" id="256" r:id="Rb0921f9df5114e97"/>
    <p:sldId xmlns:r="http://schemas.openxmlformats.org/officeDocument/2006/relationships" id="257" r:id="R85ad5c13756140f8"/>
    <p:sldId xmlns:r="http://schemas.openxmlformats.org/officeDocument/2006/relationships" id="258" r:id="R2ab100c651284bf5"/>
    <p:sldId xmlns:r="http://schemas.openxmlformats.org/officeDocument/2006/relationships" id="259" r:id="R4b9b4d57ab79410b"/>
    <p:sldId xmlns:r="http://schemas.openxmlformats.org/officeDocument/2006/relationships" id="260" r:id="R436adf01a05240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cd9344a64a4f62" /><Relationship Type="http://schemas.openxmlformats.org/officeDocument/2006/relationships/slide" Target="/ppt/slides/slide1.xml" Id="Rb0921f9df5114e97" /><Relationship Type="http://schemas.openxmlformats.org/officeDocument/2006/relationships/slide" Target="/ppt/slides/slide2.xml" Id="R85ad5c13756140f8" /><Relationship Type="http://schemas.openxmlformats.org/officeDocument/2006/relationships/slide" Target="/ppt/slides/slide3.xml" Id="R2ab100c651284bf5" /><Relationship Type="http://schemas.openxmlformats.org/officeDocument/2006/relationships/slide" Target="/ppt/slides/slide4.xml" Id="R4b9b4d57ab79410b" /><Relationship Type="http://schemas.openxmlformats.org/officeDocument/2006/relationships/slide" Target="/ppt/slides/slide5.xml" Id="R436adf01a05240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84531e7df34b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1594b416843cf" /><Relationship Type="http://schemas.openxmlformats.org/officeDocument/2006/relationships/theme" Target="/ppt/slideMasters/theme/theme1.xml" Id="Rf8f7bb28b20d4c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61594b416843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9c6548ebe40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0d3c9d35c46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242ebd62945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a33da9fa940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ffef321734c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SPAREBANKEN NORGE, VEST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VEST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SPAREBANKEN NORGE, VEST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VEST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VEST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VEST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Sparebanken Vest, Jonsvollsgaten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55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923 743 359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VEST</a:t>
            </a:r>
          </a:p>
        </p:txBody>
      </p:sp>
    </p:spTree>
  </p:cSld>
  <p:clrMapOvr>
    <a:masterClrMapping xmlns:a="http://schemas.openxmlformats.org/drawingml/2006/main"/>
  </p:clrMapOvr>
</p:sld>
</file>