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d3dc078e844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4f3a1dc6fa4ae9"/>
  </p:sldMasterIdLst>
  <p:sldIdLst>
    <p:sldId xmlns:r="http://schemas.openxmlformats.org/officeDocument/2006/relationships" id="256" r:id="Re6ebcb51e8844cb0"/>
    <p:sldId xmlns:r="http://schemas.openxmlformats.org/officeDocument/2006/relationships" id="257" r:id="R77b8ff6a70aa4819"/>
    <p:sldId xmlns:r="http://schemas.openxmlformats.org/officeDocument/2006/relationships" id="258" r:id="Rce2ce7a18c1a4b0d"/>
    <p:sldId xmlns:r="http://schemas.openxmlformats.org/officeDocument/2006/relationships" id="259" r:id="R44e7413dc84846fc"/>
    <p:sldId xmlns:r="http://schemas.openxmlformats.org/officeDocument/2006/relationships" id="260" r:id="R3e95f7bea1db48a3"/>
    <p:sldId xmlns:r="http://schemas.openxmlformats.org/officeDocument/2006/relationships" id="261" r:id="R249e2f8b6c1e4c7d"/>
    <p:sldId xmlns:r="http://schemas.openxmlformats.org/officeDocument/2006/relationships" id="262" r:id="R1defd31d46f540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f3a1dc6fa4ae9" /><Relationship Type="http://schemas.openxmlformats.org/officeDocument/2006/relationships/slide" Target="/ppt/slides/slide1.xml" Id="Re6ebcb51e8844cb0" /><Relationship Type="http://schemas.openxmlformats.org/officeDocument/2006/relationships/slide" Target="/ppt/slides/slide2.xml" Id="R77b8ff6a70aa4819" /><Relationship Type="http://schemas.openxmlformats.org/officeDocument/2006/relationships/slide" Target="/ppt/slides/slide3.xml" Id="Rce2ce7a18c1a4b0d" /><Relationship Type="http://schemas.openxmlformats.org/officeDocument/2006/relationships/slide" Target="/ppt/slides/slide4.xml" Id="R44e7413dc84846fc" /><Relationship Type="http://schemas.openxmlformats.org/officeDocument/2006/relationships/slide" Target="/ppt/slides/slide5.xml" Id="R3e95f7bea1db48a3" /><Relationship Type="http://schemas.openxmlformats.org/officeDocument/2006/relationships/slide" Target="/ppt/slides/slide6.xml" Id="R249e2f8b6c1e4c7d" /><Relationship Type="http://schemas.openxmlformats.org/officeDocument/2006/relationships/slide" Target="/ppt/slides/slide7.xml" Id="R1defd31d46f540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c82d34a69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ee8a841964930" /><Relationship Type="http://schemas.openxmlformats.org/officeDocument/2006/relationships/theme" Target="/ppt/slideMasters/theme/theme1.xml" Id="R43441788324b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1ee8a8419649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583a90a0f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8c337cf3a46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67a75fd0f4f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752333640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b1d9ee19d43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c3f7109b54a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93505cadc4e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32 283 327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