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fdf279f1a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0e58717da4962"/>
  </p:sldMasterIdLst>
  <p:sldIdLst>
    <p:sldId xmlns:r="http://schemas.openxmlformats.org/officeDocument/2006/relationships" id="256" r:id="R717f65fbc8434de2"/>
    <p:sldId xmlns:r="http://schemas.openxmlformats.org/officeDocument/2006/relationships" id="257" r:id="R2bf265f75f92480a"/>
    <p:sldId xmlns:r="http://schemas.openxmlformats.org/officeDocument/2006/relationships" id="258" r:id="Rbc4b23a47e794bfe"/>
    <p:sldId xmlns:r="http://schemas.openxmlformats.org/officeDocument/2006/relationships" id="259" r:id="Rbb9bdd8762124bd7"/>
    <p:sldId xmlns:r="http://schemas.openxmlformats.org/officeDocument/2006/relationships" id="260" r:id="Re16a8a3247e648fe"/>
    <p:sldId xmlns:r="http://schemas.openxmlformats.org/officeDocument/2006/relationships" id="261" r:id="R8ac46d1456f5429c"/>
    <p:sldId xmlns:r="http://schemas.openxmlformats.org/officeDocument/2006/relationships" id="262" r:id="Rdce65f4a9c4a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0e58717da4962" /><Relationship Type="http://schemas.openxmlformats.org/officeDocument/2006/relationships/slide" Target="/ppt/slides/slide1.xml" Id="R717f65fbc8434de2" /><Relationship Type="http://schemas.openxmlformats.org/officeDocument/2006/relationships/slide" Target="/ppt/slides/slide2.xml" Id="R2bf265f75f92480a" /><Relationship Type="http://schemas.openxmlformats.org/officeDocument/2006/relationships/slide" Target="/ppt/slides/slide3.xml" Id="Rbc4b23a47e794bfe" /><Relationship Type="http://schemas.openxmlformats.org/officeDocument/2006/relationships/slide" Target="/ppt/slides/slide4.xml" Id="Rbb9bdd8762124bd7" /><Relationship Type="http://schemas.openxmlformats.org/officeDocument/2006/relationships/slide" Target="/ppt/slides/slide5.xml" Id="Re16a8a3247e648fe" /><Relationship Type="http://schemas.openxmlformats.org/officeDocument/2006/relationships/slide" Target="/ppt/slides/slide6.xml" Id="R8ac46d1456f5429c" /><Relationship Type="http://schemas.openxmlformats.org/officeDocument/2006/relationships/slide" Target="/ppt/slides/slide7.xml" Id="Rdce65f4a9c4a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0e51bcdda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d478999145ae" /><Relationship Type="http://schemas.openxmlformats.org/officeDocument/2006/relationships/theme" Target="/ppt/slideMasters/theme/theme1.xml" Id="Rdf16a78a0f82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fd4789991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ee809c76a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764fb967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9e685ba5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06961a15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5125a03d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26c98766b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ed0850a2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