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2bac9d4ef2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7a07560bf4de8"/>
  </p:sldMasterIdLst>
  <p:sldIdLst>
    <p:sldId xmlns:r="http://schemas.openxmlformats.org/officeDocument/2006/relationships" id="256" r:id="Rdaf179d17a9d4b93"/>
    <p:sldId xmlns:r="http://schemas.openxmlformats.org/officeDocument/2006/relationships" id="257" r:id="Ra61453c5e5524ea5"/>
    <p:sldId xmlns:r="http://schemas.openxmlformats.org/officeDocument/2006/relationships" id="258" r:id="Rca2f18bb38ef4490"/>
    <p:sldId xmlns:r="http://schemas.openxmlformats.org/officeDocument/2006/relationships" id="259" r:id="Rc989536e6f7343dd"/>
    <p:sldId xmlns:r="http://schemas.openxmlformats.org/officeDocument/2006/relationships" id="260" r:id="R0a31380d8bf346be"/>
    <p:sldId xmlns:r="http://schemas.openxmlformats.org/officeDocument/2006/relationships" id="261" r:id="R12e596930847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7a07560bf4de8" /><Relationship Type="http://schemas.openxmlformats.org/officeDocument/2006/relationships/slide" Target="/ppt/slides/slide1.xml" Id="Rdaf179d17a9d4b93" /><Relationship Type="http://schemas.openxmlformats.org/officeDocument/2006/relationships/slide" Target="/ppt/slides/slide2.xml" Id="Ra61453c5e5524ea5" /><Relationship Type="http://schemas.openxmlformats.org/officeDocument/2006/relationships/slide" Target="/ppt/slides/slide3.xml" Id="Rca2f18bb38ef4490" /><Relationship Type="http://schemas.openxmlformats.org/officeDocument/2006/relationships/slide" Target="/ppt/slides/slide4.xml" Id="Rc989536e6f7343dd" /><Relationship Type="http://schemas.openxmlformats.org/officeDocument/2006/relationships/slide" Target="/ppt/slides/slide5.xml" Id="R0a31380d8bf346be" /><Relationship Type="http://schemas.openxmlformats.org/officeDocument/2006/relationships/slide" Target="/ppt/slides/slide6.xml" Id="R12e596930847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2dbb345d1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ca5de5ccd4c90" /><Relationship Type="http://schemas.openxmlformats.org/officeDocument/2006/relationships/theme" Target="/ppt/slideMasters/theme/theme1.xml" Id="Rb530a09cc93c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4ca5de5ccd4c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7f7128e2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d674720fb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82a27e43b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49528ee6e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244cbcf754b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7ba94960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REVISJON SA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