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92133f4ae14e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351b314be945d1"/>
  </p:sldMasterIdLst>
  <p:sldIdLst>
    <p:sldId xmlns:r="http://schemas.openxmlformats.org/officeDocument/2006/relationships" id="256" r:id="Rf7450499254c492f"/>
    <p:sldId xmlns:r="http://schemas.openxmlformats.org/officeDocument/2006/relationships" id="257" r:id="R52773abd2ec6408d"/>
    <p:sldId xmlns:r="http://schemas.openxmlformats.org/officeDocument/2006/relationships" id="258" r:id="R9da045b46a284b34"/>
    <p:sldId xmlns:r="http://schemas.openxmlformats.org/officeDocument/2006/relationships" id="259" r:id="R733916e2e1724ed4"/>
    <p:sldId xmlns:r="http://schemas.openxmlformats.org/officeDocument/2006/relationships" id="260" r:id="Rdf090b223bce43e3"/>
    <p:sldId xmlns:r="http://schemas.openxmlformats.org/officeDocument/2006/relationships" id="261" r:id="R8ef16c1585a3461d"/>
    <p:sldId xmlns:r="http://schemas.openxmlformats.org/officeDocument/2006/relationships" id="262" r:id="Rbf21a0d7b2fa4b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51b314be945d1" /><Relationship Type="http://schemas.openxmlformats.org/officeDocument/2006/relationships/slide" Target="/ppt/slides/slide1.xml" Id="Rf7450499254c492f" /><Relationship Type="http://schemas.openxmlformats.org/officeDocument/2006/relationships/slide" Target="/ppt/slides/slide2.xml" Id="R52773abd2ec6408d" /><Relationship Type="http://schemas.openxmlformats.org/officeDocument/2006/relationships/slide" Target="/ppt/slides/slide3.xml" Id="R9da045b46a284b34" /><Relationship Type="http://schemas.openxmlformats.org/officeDocument/2006/relationships/slide" Target="/ppt/slides/slide4.xml" Id="R733916e2e1724ed4" /><Relationship Type="http://schemas.openxmlformats.org/officeDocument/2006/relationships/slide" Target="/ppt/slides/slide5.xml" Id="Rdf090b223bce43e3" /><Relationship Type="http://schemas.openxmlformats.org/officeDocument/2006/relationships/slide" Target="/ppt/slides/slide6.xml" Id="R8ef16c1585a3461d" /><Relationship Type="http://schemas.openxmlformats.org/officeDocument/2006/relationships/slide" Target="/ppt/slides/slide7.xml" Id="Rbf21a0d7b2fa4b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2a479a1d047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78f2d2f8443ed" /><Relationship Type="http://schemas.openxmlformats.org/officeDocument/2006/relationships/theme" Target="/ppt/slideMasters/theme/theme1.xml" Id="R2efd97e3ae7346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378f2d2f8443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aa9d98cd3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e477d9c3841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3028e288348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12557d35540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e2c4102754d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d05a834bc48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9639abaaa4a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 CAPITAL AS ble etablert [år] og holder til i Fagerstrand.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237 791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1 874 329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EDWIN 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Edwin Engen, Strandlia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1454 Fagerstrand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923 749 314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