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5025304dd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bc9e3b5fd4b04"/>
  </p:sldMasterIdLst>
  <p:sldIdLst>
    <p:sldId xmlns:r="http://schemas.openxmlformats.org/officeDocument/2006/relationships" id="256" r:id="Rd2bee790e68a4659"/>
    <p:sldId xmlns:r="http://schemas.openxmlformats.org/officeDocument/2006/relationships" id="257" r:id="Rbe8472ff5cad46dd"/>
    <p:sldId xmlns:r="http://schemas.openxmlformats.org/officeDocument/2006/relationships" id="258" r:id="R2fda7e7a1a1c4058"/>
    <p:sldId xmlns:r="http://schemas.openxmlformats.org/officeDocument/2006/relationships" id="259" r:id="R704022b8f7d14249"/>
    <p:sldId xmlns:r="http://schemas.openxmlformats.org/officeDocument/2006/relationships" id="260" r:id="R4c170a4c3f2740f5"/>
    <p:sldId xmlns:r="http://schemas.openxmlformats.org/officeDocument/2006/relationships" id="261" r:id="R3e5a1fce4cee4c5c"/>
    <p:sldId xmlns:r="http://schemas.openxmlformats.org/officeDocument/2006/relationships" id="262" r:id="R63ddaa45e286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bc9e3b5fd4b04" /><Relationship Type="http://schemas.openxmlformats.org/officeDocument/2006/relationships/slide" Target="/ppt/slides/slide1.xml" Id="Rd2bee790e68a4659" /><Relationship Type="http://schemas.openxmlformats.org/officeDocument/2006/relationships/slide" Target="/ppt/slides/slide2.xml" Id="Rbe8472ff5cad46dd" /><Relationship Type="http://schemas.openxmlformats.org/officeDocument/2006/relationships/slide" Target="/ppt/slides/slide3.xml" Id="R2fda7e7a1a1c4058" /><Relationship Type="http://schemas.openxmlformats.org/officeDocument/2006/relationships/slide" Target="/ppt/slides/slide4.xml" Id="R704022b8f7d14249" /><Relationship Type="http://schemas.openxmlformats.org/officeDocument/2006/relationships/slide" Target="/ppt/slides/slide5.xml" Id="R4c170a4c3f2740f5" /><Relationship Type="http://schemas.openxmlformats.org/officeDocument/2006/relationships/slide" Target="/ppt/slides/slide6.xml" Id="R3e5a1fce4cee4c5c" /><Relationship Type="http://schemas.openxmlformats.org/officeDocument/2006/relationships/slide" Target="/ppt/slides/slide7.xml" Id="R63ddaa45e286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ed63b0ba8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27c8314884fa5" /><Relationship Type="http://schemas.openxmlformats.org/officeDocument/2006/relationships/theme" Target="/ppt/slideMasters/theme/theme1.xml" Id="Refc7cb0e92d4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27c8314884f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7c9f2c232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fea8e9e97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e4f9ee752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fc52d8c19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0b0fa47a6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34245a86e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e7f5572b8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3 527 752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20 456 985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MARIUS FALKANGER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Daas gate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923 775 676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HAFA INVEST AS</a:t>
            </a:r>
          </a:p>
        </p:txBody>
      </p:sp>
    </p:spTree>
  </p:cSld>
  <p:clrMapOvr>
    <a:masterClrMapping xmlns:a="http://schemas.openxmlformats.org/drawingml/2006/main"/>
  </p:clrMapOvr>
</p:sld>
</file>