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9c5fd2cc24e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766808d3f4f4c"/>
  </p:sldMasterIdLst>
  <p:sldIdLst>
    <p:sldId xmlns:r="http://schemas.openxmlformats.org/officeDocument/2006/relationships" id="256" r:id="R08a2de369f854805"/>
    <p:sldId xmlns:r="http://schemas.openxmlformats.org/officeDocument/2006/relationships" id="257" r:id="Ra00af1c080924369"/>
    <p:sldId xmlns:r="http://schemas.openxmlformats.org/officeDocument/2006/relationships" id="258" r:id="Re64585df91f74b17"/>
    <p:sldId xmlns:r="http://schemas.openxmlformats.org/officeDocument/2006/relationships" id="259" r:id="R06f0b32a12014b17"/>
    <p:sldId xmlns:r="http://schemas.openxmlformats.org/officeDocument/2006/relationships" id="260" r:id="R80bce428549e453c"/>
    <p:sldId xmlns:r="http://schemas.openxmlformats.org/officeDocument/2006/relationships" id="261" r:id="Rab63881db4a348de"/>
    <p:sldId xmlns:r="http://schemas.openxmlformats.org/officeDocument/2006/relationships" id="262" r:id="R786a1f115239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766808d3f4f4c" /><Relationship Type="http://schemas.openxmlformats.org/officeDocument/2006/relationships/slide" Target="/ppt/slides/slide1.xml" Id="R08a2de369f854805" /><Relationship Type="http://schemas.openxmlformats.org/officeDocument/2006/relationships/slide" Target="/ppt/slides/slide2.xml" Id="Ra00af1c080924369" /><Relationship Type="http://schemas.openxmlformats.org/officeDocument/2006/relationships/slide" Target="/ppt/slides/slide3.xml" Id="Re64585df91f74b17" /><Relationship Type="http://schemas.openxmlformats.org/officeDocument/2006/relationships/slide" Target="/ppt/slides/slide4.xml" Id="R06f0b32a12014b17" /><Relationship Type="http://schemas.openxmlformats.org/officeDocument/2006/relationships/slide" Target="/ppt/slides/slide5.xml" Id="R80bce428549e453c" /><Relationship Type="http://schemas.openxmlformats.org/officeDocument/2006/relationships/slide" Target="/ppt/slides/slide6.xml" Id="Rab63881db4a348de" /><Relationship Type="http://schemas.openxmlformats.org/officeDocument/2006/relationships/slide" Target="/ppt/slides/slide7.xml" Id="R786a1f115239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c9d424b3f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50d7925ea4e99" /><Relationship Type="http://schemas.openxmlformats.org/officeDocument/2006/relationships/theme" Target="/ppt/slideMasters/theme/theme1.xml" Id="Ra95ddebb6042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50d7925ea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41cc038ec45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8fafc14dc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751f1f6384d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9027d6d1f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fc10d60e48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815a93eb643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3506a0d25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ASPIA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ASPIA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56 221 743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−7 568 056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−5 929 001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−1 563 723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13 298 129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ASPIA NORGE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post@aspia.no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www.aspia.no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923 792 457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