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28e4788b6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e0f122d654ebc"/>
  </p:sldMasterIdLst>
  <p:sldIdLst>
    <p:sldId xmlns:r="http://schemas.openxmlformats.org/officeDocument/2006/relationships" id="256" r:id="R56d468c202b74fe4"/>
    <p:sldId xmlns:r="http://schemas.openxmlformats.org/officeDocument/2006/relationships" id="257" r:id="R9b8602899d3c40f2"/>
    <p:sldId xmlns:r="http://schemas.openxmlformats.org/officeDocument/2006/relationships" id="258" r:id="R8a04807de4ef49a3"/>
    <p:sldId xmlns:r="http://schemas.openxmlformats.org/officeDocument/2006/relationships" id="259" r:id="R9d7c1022ff0e49c6"/>
    <p:sldId xmlns:r="http://schemas.openxmlformats.org/officeDocument/2006/relationships" id="260" r:id="R9ff856146b934ad5"/>
    <p:sldId xmlns:r="http://schemas.openxmlformats.org/officeDocument/2006/relationships" id="261" r:id="Ra082dfbb831649b8"/>
    <p:sldId xmlns:r="http://schemas.openxmlformats.org/officeDocument/2006/relationships" id="262" r:id="R23b7e40a5de6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e0f122d654ebc" /><Relationship Type="http://schemas.openxmlformats.org/officeDocument/2006/relationships/slide" Target="/ppt/slides/slide1.xml" Id="R56d468c202b74fe4" /><Relationship Type="http://schemas.openxmlformats.org/officeDocument/2006/relationships/slide" Target="/ppt/slides/slide2.xml" Id="R9b8602899d3c40f2" /><Relationship Type="http://schemas.openxmlformats.org/officeDocument/2006/relationships/slide" Target="/ppt/slides/slide3.xml" Id="R8a04807de4ef49a3" /><Relationship Type="http://schemas.openxmlformats.org/officeDocument/2006/relationships/slide" Target="/ppt/slides/slide4.xml" Id="R9d7c1022ff0e49c6" /><Relationship Type="http://schemas.openxmlformats.org/officeDocument/2006/relationships/slide" Target="/ppt/slides/slide5.xml" Id="R9ff856146b934ad5" /><Relationship Type="http://schemas.openxmlformats.org/officeDocument/2006/relationships/slide" Target="/ppt/slides/slide6.xml" Id="Ra082dfbb831649b8" /><Relationship Type="http://schemas.openxmlformats.org/officeDocument/2006/relationships/slide" Target="/ppt/slides/slide7.xml" Id="R23b7e40a5de6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3cee4e5a7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cc0e2bd184061" /><Relationship Type="http://schemas.openxmlformats.org/officeDocument/2006/relationships/theme" Target="/ppt/slideMasters/theme/theme1.xml" Id="R205f47112e86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cc0e2bd18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3bde55614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a765064d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07242df2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5d703c941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b1a32187c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4939816b8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9f453a12e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EVCEKA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EVCEKA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EVCEKA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EVCEKA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EVCEKA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EVCEKA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EVCEKA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LØBERG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EVCEKA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Løberg, Kjerringteigen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923 800 573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EVCEKA AS</a:t>
            </a:r>
          </a:p>
        </p:txBody>
      </p:sp>
    </p:spTree>
  </p:cSld>
  <p:clrMapOvr>
    <a:masterClrMapping xmlns:a="http://schemas.openxmlformats.org/drawingml/2006/main"/>
  </p:clrMapOvr>
</p:sld>
</file>