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5f71c82da443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0d08d91e6749cf"/>
  </p:sldMasterIdLst>
  <p:sldIdLst>
    <p:sldId xmlns:r="http://schemas.openxmlformats.org/officeDocument/2006/relationships" id="256" r:id="R007728a6fdbb47e8"/>
    <p:sldId xmlns:r="http://schemas.openxmlformats.org/officeDocument/2006/relationships" id="257" r:id="R9f1c2a4bc20943dc"/>
    <p:sldId xmlns:r="http://schemas.openxmlformats.org/officeDocument/2006/relationships" id="258" r:id="Re2a77a40dfef43be"/>
    <p:sldId xmlns:r="http://schemas.openxmlformats.org/officeDocument/2006/relationships" id="259" r:id="Rf7e0ad16f6ba483d"/>
    <p:sldId xmlns:r="http://schemas.openxmlformats.org/officeDocument/2006/relationships" id="260" r:id="R86734253d56e4f61"/>
    <p:sldId xmlns:r="http://schemas.openxmlformats.org/officeDocument/2006/relationships" id="261" r:id="R49307b1e17914f79"/>
    <p:sldId xmlns:r="http://schemas.openxmlformats.org/officeDocument/2006/relationships" id="262" r:id="R350d7fce1a184f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0d08d91e6749cf" /><Relationship Type="http://schemas.openxmlformats.org/officeDocument/2006/relationships/slide" Target="/ppt/slides/slide1.xml" Id="R007728a6fdbb47e8" /><Relationship Type="http://schemas.openxmlformats.org/officeDocument/2006/relationships/slide" Target="/ppt/slides/slide2.xml" Id="R9f1c2a4bc20943dc" /><Relationship Type="http://schemas.openxmlformats.org/officeDocument/2006/relationships/slide" Target="/ppt/slides/slide3.xml" Id="Re2a77a40dfef43be" /><Relationship Type="http://schemas.openxmlformats.org/officeDocument/2006/relationships/slide" Target="/ppt/slides/slide4.xml" Id="Rf7e0ad16f6ba483d" /><Relationship Type="http://schemas.openxmlformats.org/officeDocument/2006/relationships/slide" Target="/ppt/slides/slide5.xml" Id="R86734253d56e4f61" /><Relationship Type="http://schemas.openxmlformats.org/officeDocument/2006/relationships/slide" Target="/ppt/slides/slide6.xml" Id="R49307b1e17914f79" /><Relationship Type="http://schemas.openxmlformats.org/officeDocument/2006/relationships/slide" Target="/ppt/slides/slide7.xml" Id="R350d7fce1a184f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f66ea84b1c44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1dc96d35749c4" /><Relationship Type="http://schemas.openxmlformats.org/officeDocument/2006/relationships/theme" Target="/ppt/slideMasters/theme/theme1.xml" Id="R1f1fe751a60c48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51dc96d35749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c8331ad1948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776d8ed6c4c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2a89c385c43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94716ba2b46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ddeb2395c49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56db5fd6246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a149ef8e143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EVARICA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EVARICA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EVARICA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EVARICA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EVARICA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EVARICA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801 408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1 979 768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9 590 552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EVARICA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ØVERÅS ESPEN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EVARICA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Espen Øverås, Hemmestveitbakken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4021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923 804 013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EVARICA AS</a:t>
            </a:r>
          </a:p>
        </p:txBody>
      </p:sp>
    </p:spTree>
  </p:cSld>
  <p:clrMapOvr>
    <a:masterClrMapping xmlns:a="http://schemas.openxmlformats.org/drawingml/2006/main"/>
  </p:clrMapOvr>
</p:sld>
</file>