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f270a97a1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df2a3829d4e29"/>
  </p:sldMasterIdLst>
  <p:sldIdLst>
    <p:sldId xmlns:r="http://schemas.openxmlformats.org/officeDocument/2006/relationships" id="256" r:id="R8ddb01547d8f4ffa"/>
    <p:sldId xmlns:r="http://schemas.openxmlformats.org/officeDocument/2006/relationships" id="257" r:id="R060a771895c64151"/>
    <p:sldId xmlns:r="http://schemas.openxmlformats.org/officeDocument/2006/relationships" id="258" r:id="R46dc465d86134847"/>
    <p:sldId xmlns:r="http://schemas.openxmlformats.org/officeDocument/2006/relationships" id="259" r:id="R9572397448cf4d76"/>
    <p:sldId xmlns:r="http://schemas.openxmlformats.org/officeDocument/2006/relationships" id="260" r:id="R07e9c1c3f4ab401f"/>
    <p:sldId xmlns:r="http://schemas.openxmlformats.org/officeDocument/2006/relationships" id="261" r:id="R7d86109c61b644fa"/>
    <p:sldId xmlns:r="http://schemas.openxmlformats.org/officeDocument/2006/relationships" id="262" r:id="R58cf1c7ce31c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df2a3829d4e29" /><Relationship Type="http://schemas.openxmlformats.org/officeDocument/2006/relationships/slide" Target="/ppt/slides/slide1.xml" Id="R8ddb01547d8f4ffa" /><Relationship Type="http://schemas.openxmlformats.org/officeDocument/2006/relationships/slide" Target="/ppt/slides/slide2.xml" Id="R060a771895c64151" /><Relationship Type="http://schemas.openxmlformats.org/officeDocument/2006/relationships/slide" Target="/ppt/slides/slide3.xml" Id="R46dc465d86134847" /><Relationship Type="http://schemas.openxmlformats.org/officeDocument/2006/relationships/slide" Target="/ppt/slides/slide4.xml" Id="R9572397448cf4d76" /><Relationship Type="http://schemas.openxmlformats.org/officeDocument/2006/relationships/slide" Target="/ppt/slides/slide5.xml" Id="R07e9c1c3f4ab401f" /><Relationship Type="http://schemas.openxmlformats.org/officeDocument/2006/relationships/slide" Target="/ppt/slides/slide6.xml" Id="R7d86109c61b644fa" /><Relationship Type="http://schemas.openxmlformats.org/officeDocument/2006/relationships/slide" Target="/ppt/slides/slide7.xml" Id="R58cf1c7ce31c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b606f2a28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b2767a8a421f" /><Relationship Type="http://schemas.openxmlformats.org/officeDocument/2006/relationships/theme" Target="/ppt/slideMasters/theme/theme1.xml" Id="Raf786cec536f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eb2767a8a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db2e55f6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c3727120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adbe697c5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6add6d66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fca9ec8b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be5590ef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394e0517c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