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d1439d02f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4752dea7645d9"/>
  </p:sldMasterIdLst>
  <p:sldIdLst>
    <p:sldId xmlns:r="http://schemas.openxmlformats.org/officeDocument/2006/relationships" id="256" r:id="R0fec50573fa8446a"/>
    <p:sldId xmlns:r="http://schemas.openxmlformats.org/officeDocument/2006/relationships" id="257" r:id="Ra38ee02161e043cc"/>
    <p:sldId xmlns:r="http://schemas.openxmlformats.org/officeDocument/2006/relationships" id="258" r:id="R4f225bd35f354cb1"/>
    <p:sldId xmlns:r="http://schemas.openxmlformats.org/officeDocument/2006/relationships" id="259" r:id="Rc2194beffed448dd"/>
    <p:sldId xmlns:r="http://schemas.openxmlformats.org/officeDocument/2006/relationships" id="260" r:id="Ra5eeeda834b441e9"/>
    <p:sldId xmlns:r="http://schemas.openxmlformats.org/officeDocument/2006/relationships" id="261" r:id="R2e4ec5ae28d3458d"/>
    <p:sldId xmlns:r="http://schemas.openxmlformats.org/officeDocument/2006/relationships" id="262" r:id="R8380303ab144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4752dea7645d9" /><Relationship Type="http://schemas.openxmlformats.org/officeDocument/2006/relationships/slide" Target="/ppt/slides/slide1.xml" Id="R0fec50573fa8446a" /><Relationship Type="http://schemas.openxmlformats.org/officeDocument/2006/relationships/slide" Target="/ppt/slides/slide2.xml" Id="Ra38ee02161e043cc" /><Relationship Type="http://schemas.openxmlformats.org/officeDocument/2006/relationships/slide" Target="/ppt/slides/slide3.xml" Id="R4f225bd35f354cb1" /><Relationship Type="http://schemas.openxmlformats.org/officeDocument/2006/relationships/slide" Target="/ppt/slides/slide4.xml" Id="Rc2194beffed448dd" /><Relationship Type="http://schemas.openxmlformats.org/officeDocument/2006/relationships/slide" Target="/ppt/slides/slide5.xml" Id="Ra5eeeda834b441e9" /><Relationship Type="http://schemas.openxmlformats.org/officeDocument/2006/relationships/slide" Target="/ppt/slides/slide6.xml" Id="R2e4ec5ae28d3458d" /><Relationship Type="http://schemas.openxmlformats.org/officeDocument/2006/relationships/slide" Target="/ppt/slides/slide7.xml" Id="R8380303ab144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55441e815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5230f404463c" /><Relationship Type="http://schemas.openxmlformats.org/officeDocument/2006/relationships/theme" Target="/ppt/slideMasters/theme/theme1.xml" Id="Rd3ba5d5649e2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65230f404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cbbfe10d5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67b6c8e6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5d66d4d0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655d5cbe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0af076a4f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d25862a0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45a78a57c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UMF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14 879 050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FORNÆSS ULF MARIUS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FORNÆSS KJERSTI MARI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288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UMF INVEST AS</a:t>
            </a:r>
          </a:p>
        </p:txBody>
      </p:sp>
    </p:spTree>
  </p:cSld>
  <p:clrMapOvr>
    <a:masterClrMapping xmlns:a="http://schemas.openxmlformats.org/drawingml/2006/main"/>
  </p:clrMapOvr>
</p:sld>
</file>