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ef4aaa3de24b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d746acc3b04ce1"/>
  </p:sldMasterIdLst>
  <p:sldIdLst>
    <p:sldId xmlns:r="http://schemas.openxmlformats.org/officeDocument/2006/relationships" id="256" r:id="Rc3f8e8b5138f4449"/>
    <p:sldId xmlns:r="http://schemas.openxmlformats.org/officeDocument/2006/relationships" id="257" r:id="R52be9a4a9ae04ab4"/>
    <p:sldId xmlns:r="http://schemas.openxmlformats.org/officeDocument/2006/relationships" id="258" r:id="Rd9cf8a93ac3f438f"/>
    <p:sldId xmlns:r="http://schemas.openxmlformats.org/officeDocument/2006/relationships" id="259" r:id="Rd7ffc085a8f249d7"/>
    <p:sldId xmlns:r="http://schemas.openxmlformats.org/officeDocument/2006/relationships" id="260" r:id="R07c27d80a0294dea"/>
    <p:sldId xmlns:r="http://schemas.openxmlformats.org/officeDocument/2006/relationships" id="261" r:id="R55b223ddec084a58"/>
    <p:sldId xmlns:r="http://schemas.openxmlformats.org/officeDocument/2006/relationships" id="262" r:id="R126d23d4bafd44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d746acc3b04ce1" /><Relationship Type="http://schemas.openxmlformats.org/officeDocument/2006/relationships/slide" Target="/ppt/slides/slide1.xml" Id="Rc3f8e8b5138f4449" /><Relationship Type="http://schemas.openxmlformats.org/officeDocument/2006/relationships/slide" Target="/ppt/slides/slide2.xml" Id="R52be9a4a9ae04ab4" /><Relationship Type="http://schemas.openxmlformats.org/officeDocument/2006/relationships/slide" Target="/ppt/slides/slide3.xml" Id="Rd9cf8a93ac3f438f" /><Relationship Type="http://schemas.openxmlformats.org/officeDocument/2006/relationships/slide" Target="/ppt/slides/slide4.xml" Id="Rd7ffc085a8f249d7" /><Relationship Type="http://schemas.openxmlformats.org/officeDocument/2006/relationships/slide" Target="/ppt/slides/slide5.xml" Id="R07c27d80a0294dea" /><Relationship Type="http://schemas.openxmlformats.org/officeDocument/2006/relationships/slide" Target="/ppt/slides/slide6.xml" Id="R55b223ddec084a58" /><Relationship Type="http://schemas.openxmlformats.org/officeDocument/2006/relationships/slide" Target="/ppt/slides/slide7.xml" Id="R126d23d4bafd44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cfb82e60ea43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07921efef4183" /><Relationship Type="http://schemas.openxmlformats.org/officeDocument/2006/relationships/theme" Target="/ppt/slideMasters/theme/theme1.xml" Id="R80a26d01a3a541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107921efef41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0a41d3c9d40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5ca01238f4c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87e11a94944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4a63adb3b42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ac7fe941c49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bb8ae21f04a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5355e6e7742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THUNEM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THUNEM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THUNEM REGNSKAP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THUNEM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THUNEM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THUNEM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3 669 065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268 745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218 164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613 034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1 512 837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THUNEM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LT FINANS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VIDMER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THUNEM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Nattrutekaien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5411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923 804 714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THUNEM REGNSKAP AS</a:t>
            </a:r>
          </a:p>
        </p:txBody>
      </p:sp>
    </p:spTree>
  </p:cSld>
  <p:clrMapOvr>
    <a:masterClrMapping xmlns:a="http://schemas.openxmlformats.org/drawingml/2006/main"/>
  </p:clrMapOvr>
</p:sld>
</file>