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920f68546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6eda02121d4d46"/>
  </p:sldMasterIdLst>
  <p:sldIdLst>
    <p:sldId xmlns:r="http://schemas.openxmlformats.org/officeDocument/2006/relationships" id="256" r:id="Rcd9507791fa34413"/>
    <p:sldId xmlns:r="http://schemas.openxmlformats.org/officeDocument/2006/relationships" id="257" r:id="R6c8447c07b4d4043"/>
    <p:sldId xmlns:r="http://schemas.openxmlformats.org/officeDocument/2006/relationships" id="258" r:id="Ra6c2b921b89244be"/>
    <p:sldId xmlns:r="http://schemas.openxmlformats.org/officeDocument/2006/relationships" id="259" r:id="R7c75b65478004c0a"/>
    <p:sldId xmlns:r="http://schemas.openxmlformats.org/officeDocument/2006/relationships" id="260" r:id="R7e988405d1ee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eda02121d4d46" /><Relationship Type="http://schemas.openxmlformats.org/officeDocument/2006/relationships/slide" Target="/ppt/slides/slide1.xml" Id="Rcd9507791fa34413" /><Relationship Type="http://schemas.openxmlformats.org/officeDocument/2006/relationships/slide" Target="/ppt/slides/slide2.xml" Id="R6c8447c07b4d4043" /><Relationship Type="http://schemas.openxmlformats.org/officeDocument/2006/relationships/slide" Target="/ppt/slides/slide3.xml" Id="Ra6c2b921b89244be" /><Relationship Type="http://schemas.openxmlformats.org/officeDocument/2006/relationships/slide" Target="/ppt/slides/slide4.xml" Id="R7c75b65478004c0a" /><Relationship Type="http://schemas.openxmlformats.org/officeDocument/2006/relationships/slide" Target="/ppt/slides/slide5.xml" Id="R7e988405d1ee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6f8da7bd44e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75e20a5a04de6" /><Relationship Type="http://schemas.openxmlformats.org/officeDocument/2006/relationships/theme" Target="/ppt/slideMasters/theme/theme1.xml" Id="R36e781c5027c4e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75e20a5a0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1734faf12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30e1fdb1a4f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2848c8f2443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3ae79a1a542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dffd21dce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 MEDIA ADRESSEAVISEN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 MEDIA ADRESSEAVISEN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Ferjemannsveien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