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06d93b4f1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eb7cd5e2a49ff"/>
  </p:sldMasterIdLst>
  <p:sldIdLst>
    <p:sldId xmlns:r="http://schemas.openxmlformats.org/officeDocument/2006/relationships" id="256" r:id="R5c79c7a5bf0a478b"/>
    <p:sldId xmlns:r="http://schemas.openxmlformats.org/officeDocument/2006/relationships" id="257" r:id="R5b72e4bff7c14372"/>
    <p:sldId xmlns:r="http://schemas.openxmlformats.org/officeDocument/2006/relationships" id="258" r:id="R67ae6ecfa1e44e88"/>
    <p:sldId xmlns:r="http://schemas.openxmlformats.org/officeDocument/2006/relationships" id="259" r:id="R2356ad75152c4218"/>
    <p:sldId xmlns:r="http://schemas.openxmlformats.org/officeDocument/2006/relationships" id="260" r:id="R3fe2658efec24c54"/>
    <p:sldId xmlns:r="http://schemas.openxmlformats.org/officeDocument/2006/relationships" id="261" r:id="R53de2ccd08b5462f"/>
    <p:sldId xmlns:r="http://schemas.openxmlformats.org/officeDocument/2006/relationships" id="262" r:id="R9626dfeccb91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eb7cd5e2a49ff" /><Relationship Type="http://schemas.openxmlformats.org/officeDocument/2006/relationships/slide" Target="/ppt/slides/slide1.xml" Id="R5c79c7a5bf0a478b" /><Relationship Type="http://schemas.openxmlformats.org/officeDocument/2006/relationships/slide" Target="/ppt/slides/slide2.xml" Id="R5b72e4bff7c14372" /><Relationship Type="http://schemas.openxmlformats.org/officeDocument/2006/relationships/slide" Target="/ppt/slides/slide3.xml" Id="R67ae6ecfa1e44e88" /><Relationship Type="http://schemas.openxmlformats.org/officeDocument/2006/relationships/slide" Target="/ppt/slides/slide4.xml" Id="R2356ad75152c4218" /><Relationship Type="http://schemas.openxmlformats.org/officeDocument/2006/relationships/slide" Target="/ppt/slides/slide5.xml" Id="R3fe2658efec24c54" /><Relationship Type="http://schemas.openxmlformats.org/officeDocument/2006/relationships/slide" Target="/ppt/slides/slide6.xml" Id="R53de2ccd08b5462f" /><Relationship Type="http://schemas.openxmlformats.org/officeDocument/2006/relationships/slide" Target="/ppt/slides/slide7.xml" Id="R9626dfeccb91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f53b29758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ed3b48a5403f" /><Relationship Type="http://schemas.openxmlformats.org/officeDocument/2006/relationships/theme" Target="/ppt/slideMasters/theme/theme1.xml" Id="R461f489fa569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2ed3b48a540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402a014c6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9c2c76d54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b6b986be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a09a80bac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d878aeeaf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b0cf9cdfe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990c5eee2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1 208 692 000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3 534 088 000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BIDCO AS</a:t>
            </a:r>
          </a:p>
        </p:txBody>
      </p:sp>
    </p:spTree>
  </p:cSld>
  <p:clrMapOvr>
    <a:masterClrMapping xmlns:a="http://schemas.openxmlformats.org/drawingml/2006/main"/>
  </p:clrMapOvr>
</p:sld>
</file>