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5881bdcb2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7fbe5e7334a96"/>
  </p:sldMasterIdLst>
  <p:sldIdLst>
    <p:sldId xmlns:r="http://schemas.openxmlformats.org/officeDocument/2006/relationships" id="256" r:id="R7fda0e1a45014a4c"/>
    <p:sldId xmlns:r="http://schemas.openxmlformats.org/officeDocument/2006/relationships" id="257" r:id="R98ca5a44bf68488d"/>
    <p:sldId xmlns:r="http://schemas.openxmlformats.org/officeDocument/2006/relationships" id="258" r:id="R397f0da7a64541fc"/>
    <p:sldId xmlns:r="http://schemas.openxmlformats.org/officeDocument/2006/relationships" id="259" r:id="Rd1dd25d2d4ce410f"/>
    <p:sldId xmlns:r="http://schemas.openxmlformats.org/officeDocument/2006/relationships" id="260" r:id="R9a287d62ba8347f5"/>
    <p:sldId xmlns:r="http://schemas.openxmlformats.org/officeDocument/2006/relationships" id="261" r:id="R73607e90565c4d20"/>
    <p:sldId xmlns:r="http://schemas.openxmlformats.org/officeDocument/2006/relationships" id="262" r:id="Ra9da56f86029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7fbe5e7334a96" /><Relationship Type="http://schemas.openxmlformats.org/officeDocument/2006/relationships/slide" Target="/ppt/slides/slide1.xml" Id="R7fda0e1a45014a4c" /><Relationship Type="http://schemas.openxmlformats.org/officeDocument/2006/relationships/slide" Target="/ppt/slides/slide2.xml" Id="R98ca5a44bf68488d" /><Relationship Type="http://schemas.openxmlformats.org/officeDocument/2006/relationships/slide" Target="/ppt/slides/slide3.xml" Id="R397f0da7a64541fc" /><Relationship Type="http://schemas.openxmlformats.org/officeDocument/2006/relationships/slide" Target="/ppt/slides/slide4.xml" Id="Rd1dd25d2d4ce410f" /><Relationship Type="http://schemas.openxmlformats.org/officeDocument/2006/relationships/slide" Target="/ppt/slides/slide5.xml" Id="R9a287d62ba8347f5" /><Relationship Type="http://schemas.openxmlformats.org/officeDocument/2006/relationships/slide" Target="/ppt/slides/slide6.xml" Id="R73607e90565c4d20" /><Relationship Type="http://schemas.openxmlformats.org/officeDocument/2006/relationships/slide" Target="/ppt/slides/slide7.xml" Id="Ra9da56f86029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7c460d255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48ce622d43e9" /><Relationship Type="http://schemas.openxmlformats.org/officeDocument/2006/relationships/theme" Target="/ppt/slideMasters/theme/theme1.xml" Id="R25a836659fa2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f48ce622d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aaa26ae6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b8e9f3fe1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ffd430c3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ebd3230c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289d75d1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e0e3621d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a9b27983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1 388 849 892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