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7402ad6b0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05845e55d417e"/>
  </p:sldMasterIdLst>
  <p:sldIdLst>
    <p:sldId xmlns:r="http://schemas.openxmlformats.org/officeDocument/2006/relationships" id="256" r:id="R67c51b0afde644d4"/>
    <p:sldId xmlns:r="http://schemas.openxmlformats.org/officeDocument/2006/relationships" id="257" r:id="Ra8188357c3df4c2b"/>
    <p:sldId xmlns:r="http://schemas.openxmlformats.org/officeDocument/2006/relationships" id="258" r:id="R1c24076ec61b4222"/>
    <p:sldId xmlns:r="http://schemas.openxmlformats.org/officeDocument/2006/relationships" id="259" r:id="R7a8b5c07d5d24e31"/>
    <p:sldId xmlns:r="http://schemas.openxmlformats.org/officeDocument/2006/relationships" id="260" r:id="R438908b17bef45c0"/>
    <p:sldId xmlns:r="http://schemas.openxmlformats.org/officeDocument/2006/relationships" id="261" r:id="Re373c45add2541dd"/>
    <p:sldId xmlns:r="http://schemas.openxmlformats.org/officeDocument/2006/relationships" id="262" r:id="R51e0bced7fa6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05845e55d417e" /><Relationship Type="http://schemas.openxmlformats.org/officeDocument/2006/relationships/slide" Target="/ppt/slides/slide1.xml" Id="R67c51b0afde644d4" /><Relationship Type="http://schemas.openxmlformats.org/officeDocument/2006/relationships/slide" Target="/ppt/slides/slide2.xml" Id="Ra8188357c3df4c2b" /><Relationship Type="http://schemas.openxmlformats.org/officeDocument/2006/relationships/slide" Target="/ppt/slides/slide3.xml" Id="R1c24076ec61b4222" /><Relationship Type="http://schemas.openxmlformats.org/officeDocument/2006/relationships/slide" Target="/ppt/slides/slide4.xml" Id="R7a8b5c07d5d24e31" /><Relationship Type="http://schemas.openxmlformats.org/officeDocument/2006/relationships/slide" Target="/ppt/slides/slide5.xml" Id="R438908b17bef45c0" /><Relationship Type="http://schemas.openxmlformats.org/officeDocument/2006/relationships/slide" Target="/ppt/slides/slide6.xml" Id="Re373c45add2541dd" /><Relationship Type="http://schemas.openxmlformats.org/officeDocument/2006/relationships/slide" Target="/ppt/slides/slide7.xml" Id="R51e0bced7fa6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604d925c2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c7634f38e431d" /><Relationship Type="http://schemas.openxmlformats.org/officeDocument/2006/relationships/theme" Target="/ppt/slideMasters/theme/theme1.xml" Id="R2ac28a3cda46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5c7634f38e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4a1798386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0b523e3c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08623cb2b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bbeead79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18b4db153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82fd47c4e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038a79b0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NORVESTOR SPV 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688 225 000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689 973 000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L.P.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