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9b3e2a201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1b354c45c4b93"/>
  </p:sldMasterIdLst>
  <p:sldIdLst>
    <p:sldId xmlns:r="http://schemas.openxmlformats.org/officeDocument/2006/relationships" id="256" r:id="R7bb82bed7ee94b98"/>
    <p:sldId xmlns:r="http://schemas.openxmlformats.org/officeDocument/2006/relationships" id="257" r:id="R5f38da2e67d64b77"/>
    <p:sldId xmlns:r="http://schemas.openxmlformats.org/officeDocument/2006/relationships" id="258" r:id="R643de74997aa447a"/>
    <p:sldId xmlns:r="http://schemas.openxmlformats.org/officeDocument/2006/relationships" id="259" r:id="R9387b4cf96b246a8"/>
    <p:sldId xmlns:r="http://schemas.openxmlformats.org/officeDocument/2006/relationships" id="260" r:id="R4072c74b82fc47c0"/>
    <p:sldId xmlns:r="http://schemas.openxmlformats.org/officeDocument/2006/relationships" id="261" r:id="Rb0cc9c3ee5f4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1b354c45c4b93" /><Relationship Type="http://schemas.openxmlformats.org/officeDocument/2006/relationships/slide" Target="/ppt/slides/slide1.xml" Id="R7bb82bed7ee94b98" /><Relationship Type="http://schemas.openxmlformats.org/officeDocument/2006/relationships/slide" Target="/ppt/slides/slide2.xml" Id="R5f38da2e67d64b77" /><Relationship Type="http://schemas.openxmlformats.org/officeDocument/2006/relationships/slide" Target="/ppt/slides/slide3.xml" Id="R643de74997aa447a" /><Relationship Type="http://schemas.openxmlformats.org/officeDocument/2006/relationships/slide" Target="/ppt/slides/slide4.xml" Id="R9387b4cf96b246a8" /><Relationship Type="http://schemas.openxmlformats.org/officeDocument/2006/relationships/slide" Target="/ppt/slides/slide5.xml" Id="R4072c74b82fc47c0" /><Relationship Type="http://schemas.openxmlformats.org/officeDocument/2006/relationships/slide" Target="/ppt/slides/slide6.xml" Id="Rb0cc9c3ee5f4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8cedf7b76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cc01ccb774229" /><Relationship Type="http://schemas.openxmlformats.org/officeDocument/2006/relationships/theme" Target="/ppt/slideMasters/theme/theme1.xml" Id="Rb16760e40d48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cc01ccb77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66f752f4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49e2bf28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066a1bcef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a7d371de1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791b74856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d3f7332b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GOHAGEN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16 011 231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Stokkabrautene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923 812 164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