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14d18a40a148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3b6fac79be4af7"/>
  </p:sldMasterIdLst>
  <p:sldIdLst>
    <p:sldId xmlns:r="http://schemas.openxmlformats.org/officeDocument/2006/relationships" id="256" r:id="Rf69f1cbf818f433a"/>
    <p:sldId xmlns:r="http://schemas.openxmlformats.org/officeDocument/2006/relationships" id="257" r:id="Ra29a0cea964040da"/>
    <p:sldId xmlns:r="http://schemas.openxmlformats.org/officeDocument/2006/relationships" id="258" r:id="R78f9c2c4fbbe434e"/>
    <p:sldId xmlns:r="http://schemas.openxmlformats.org/officeDocument/2006/relationships" id="259" r:id="R8ca8bdde1dde4022"/>
    <p:sldId xmlns:r="http://schemas.openxmlformats.org/officeDocument/2006/relationships" id="260" r:id="R47ee811b85634fd2"/>
    <p:sldId xmlns:r="http://schemas.openxmlformats.org/officeDocument/2006/relationships" id="261" r:id="R03525ead5f4a43ae"/>
    <p:sldId xmlns:r="http://schemas.openxmlformats.org/officeDocument/2006/relationships" id="262" r:id="R3579d315e2c442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3b6fac79be4af7" /><Relationship Type="http://schemas.openxmlformats.org/officeDocument/2006/relationships/slide" Target="/ppt/slides/slide1.xml" Id="Rf69f1cbf818f433a" /><Relationship Type="http://schemas.openxmlformats.org/officeDocument/2006/relationships/slide" Target="/ppt/slides/slide2.xml" Id="Ra29a0cea964040da" /><Relationship Type="http://schemas.openxmlformats.org/officeDocument/2006/relationships/slide" Target="/ppt/slides/slide3.xml" Id="R78f9c2c4fbbe434e" /><Relationship Type="http://schemas.openxmlformats.org/officeDocument/2006/relationships/slide" Target="/ppt/slides/slide4.xml" Id="R8ca8bdde1dde4022" /><Relationship Type="http://schemas.openxmlformats.org/officeDocument/2006/relationships/slide" Target="/ppt/slides/slide5.xml" Id="R47ee811b85634fd2" /><Relationship Type="http://schemas.openxmlformats.org/officeDocument/2006/relationships/slide" Target="/ppt/slides/slide6.xml" Id="R03525ead5f4a43ae" /><Relationship Type="http://schemas.openxmlformats.org/officeDocument/2006/relationships/slide" Target="/ppt/slides/slide7.xml" Id="R3579d315e2c442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05bfc43fe148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2863a59214a6e" /><Relationship Type="http://schemas.openxmlformats.org/officeDocument/2006/relationships/theme" Target="/ppt/slideMasters/theme/theme1.xml" Id="Rd303dc88a1ab40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52863a59214a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ed41fea144a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56bba01c24c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12221e9d245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4c25932764b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74c7c55d844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b74b09f8e41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e2ee8a74444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PAUL K TØRRESSEN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K TØRRESSEN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K TØRRESSEN AS ble etablert [år] og holder til i Lindesnes.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K TØRRESSEN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K TØRRESSEN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K TØRRESSEN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110 913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111 445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569 180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573 168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K TØRRESSEN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KRISTIAN TØRRESSEN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K TØRRESSEN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Gjedelandsveien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4520 Lindesnes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923 814 922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K TØRRESSEN AS</a:t>
            </a:r>
          </a:p>
        </p:txBody>
      </p:sp>
    </p:spTree>
  </p:cSld>
  <p:clrMapOvr>
    <a:masterClrMapping xmlns:a="http://schemas.openxmlformats.org/drawingml/2006/main"/>
  </p:clrMapOvr>
</p:sld>
</file>