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3552667ac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670e4331b4b1e"/>
  </p:sldMasterIdLst>
  <p:sldIdLst>
    <p:sldId xmlns:r="http://schemas.openxmlformats.org/officeDocument/2006/relationships" id="256" r:id="R14bbee69afb34fc7"/>
    <p:sldId xmlns:r="http://schemas.openxmlformats.org/officeDocument/2006/relationships" id="257" r:id="R6da4bf2b3eaf44ad"/>
    <p:sldId xmlns:r="http://schemas.openxmlformats.org/officeDocument/2006/relationships" id="258" r:id="R2de2c3ebcaa34fdd"/>
    <p:sldId xmlns:r="http://schemas.openxmlformats.org/officeDocument/2006/relationships" id="259" r:id="R6754121c512e42bc"/>
    <p:sldId xmlns:r="http://schemas.openxmlformats.org/officeDocument/2006/relationships" id="260" r:id="R96c5539f79a24539"/>
    <p:sldId xmlns:r="http://schemas.openxmlformats.org/officeDocument/2006/relationships" id="261" r:id="R63aed5a3c5f7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670e4331b4b1e" /><Relationship Type="http://schemas.openxmlformats.org/officeDocument/2006/relationships/slide" Target="/ppt/slides/slide1.xml" Id="R14bbee69afb34fc7" /><Relationship Type="http://schemas.openxmlformats.org/officeDocument/2006/relationships/slide" Target="/ppt/slides/slide2.xml" Id="R6da4bf2b3eaf44ad" /><Relationship Type="http://schemas.openxmlformats.org/officeDocument/2006/relationships/slide" Target="/ppt/slides/slide3.xml" Id="R2de2c3ebcaa34fdd" /><Relationship Type="http://schemas.openxmlformats.org/officeDocument/2006/relationships/slide" Target="/ppt/slides/slide4.xml" Id="R6754121c512e42bc" /><Relationship Type="http://schemas.openxmlformats.org/officeDocument/2006/relationships/slide" Target="/ppt/slides/slide5.xml" Id="R96c5539f79a24539" /><Relationship Type="http://schemas.openxmlformats.org/officeDocument/2006/relationships/slide" Target="/ppt/slides/slide6.xml" Id="R63aed5a3c5f7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63f2e46ad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b26960a7426d" /><Relationship Type="http://schemas.openxmlformats.org/officeDocument/2006/relationships/theme" Target="/ppt/slideMasters/theme/theme1.xml" Id="R9a51b7dd45d0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eb26960a7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96c79228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79443041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9649dcc5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459971ad1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6a84b4ee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ce8a32bb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OG TELEMARK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OG TELEMARK REVISJON IKS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43 244 049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27 377 166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