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b70755e674d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157fc2552b4781"/>
  </p:sldMasterIdLst>
  <p:sldIdLst>
    <p:sldId xmlns:r="http://schemas.openxmlformats.org/officeDocument/2006/relationships" id="256" r:id="R59235b7cf4a348ee"/>
    <p:sldId xmlns:r="http://schemas.openxmlformats.org/officeDocument/2006/relationships" id="257" r:id="Re6c40aa7673c4013"/>
    <p:sldId xmlns:r="http://schemas.openxmlformats.org/officeDocument/2006/relationships" id="258" r:id="Ra8f08022ec8c47e3"/>
    <p:sldId xmlns:r="http://schemas.openxmlformats.org/officeDocument/2006/relationships" id="259" r:id="R20bce6f90bad4322"/>
    <p:sldId xmlns:r="http://schemas.openxmlformats.org/officeDocument/2006/relationships" id="260" r:id="Re125e06a18e3483c"/>
    <p:sldId xmlns:r="http://schemas.openxmlformats.org/officeDocument/2006/relationships" id="261" r:id="R7892cdec1a394ffd"/>
    <p:sldId xmlns:r="http://schemas.openxmlformats.org/officeDocument/2006/relationships" id="262" r:id="Rb4ce4095eb954f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57fc2552b4781" /><Relationship Type="http://schemas.openxmlformats.org/officeDocument/2006/relationships/slide" Target="/ppt/slides/slide1.xml" Id="R59235b7cf4a348ee" /><Relationship Type="http://schemas.openxmlformats.org/officeDocument/2006/relationships/slide" Target="/ppt/slides/slide2.xml" Id="Re6c40aa7673c4013" /><Relationship Type="http://schemas.openxmlformats.org/officeDocument/2006/relationships/slide" Target="/ppt/slides/slide3.xml" Id="Ra8f08022ec8c47e3" /><Relationship Type="http://schemas.openxmlformats.org/officeDocument/2006/relationships/slide" Target="/ppt/slides/slide4.xml" Id="R20bce6f90bad4322" /><Relationship Type="http://schemas.openxmlformats.org/officeDocument/2006/relationships/slide" Target="/ppt/slides/slide5.xml" Id="Re125e06a18e3483c" /><Relationship Type="http://schemas.openxmlformats.org/officeDocument/2006/relationships/slide" Target="/ppt/slides/slide6.xml" Id="R7892cdec1a394ffd" /><Relationship Type="http://schemas.openxmlformats.org/officeDocument/2006/relationships/slide" Target="/ppt/slides/slide7.xml" Id="Rb4ce4095eb954f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7b19d986f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18cc522e54412" /><Relationship Type="http://schemas.openxmlformats.org/officeDocument/2006/relationships/theme" Target="/ppt/slideMasters/theme/theme1.xml" Id="R540f495a88a145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a18cc522e544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93a25fde74f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3169ea1f444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ff0a89af24a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4179b353644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c40fe19b149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7ac18e66d44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c3ee69b64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CDR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CDR HOLDING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1 327 550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30 141 843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35 380 673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RINGÅS CASSIA RIBEIRO 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RINGÅS DAGFINN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923 825 193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