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46766b42fc4b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0eab0ea82e4dca"/>
  </p:sldMasterIdLst>
  <p:sldIdLst>
    <p:sldId xmlns:r="http://schemas.openxmlformats.org/officeDocument/2006/relationships" id="256" r:id="R6d03c39eaa7c42f1"/>
    <p:sldId xmlns:r="http://schemas.openxmlformats.org/officeDocument/2006/relationships" id="257" r:id="Rd17a3e08e22e44ab"/>
    <p:sldId xmlns:r="http://schemas.openxmlformats.org/officeDocument/2006/relationships" id="258" r:id="Rcb1ef72121924488"/>
    <p:sldId xmlns:r="http://schemas.openxmlformats.org/officeDocument/2006/relationships" id="259" r:id="R4062e7471927436c"/>
    <p:sldId xmlns:r="http://schemas.openxmlformats.org/officeDocument/2006/relationships" id="260" r:id="Rfd5a9aa432d7455d"/>
    <p:sldId xmlns:r="http://schemas.openxmlformats.org/officeDocument/2006/relationships" id="261" r:id="Rfb730f80349442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eab0ea82e4dca" /><Relationship Type="http://schemas.openxmlformats.org/officeDocument/2006/relationships/slide" Target="/ppt/slides/slide1.xml" Id="R6d03c39eaa7c42f1" /><Relationship Type="http://schemas.openxmlformats.org/officeDocument/2006/relationships/slide" Target="/ppt/slides/slide2.xml" Id="Rd17a3e08e22e44ab" /><Relationship Type="http://schemas.openxmlformats.org/officeDocument/2006/relationships/slide" Target="/ppt/slides/slide3.xml" Id="Rcb1ef72121924488" /><Relationship Type="http://schemas.openxmlformats.org/officeDocument/2006/relationships/slide" Target="/ppt/slides/slide4.xml" Id="R4062e7471927436c" /><Relationship Type="http://schemas.openxmlformats.org/officeDocument/2006/relationships/slide" Target="/ppt/slides/slide5.xml" Id="Rfd5a9aa432d7455d" /><Relationship Type="http://schemas.openxmlformats.org/officeDocument/2006/relationships/slide" Target="/ppt/slides/slide6.xml" Id="Rfb730f80349442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9bfdbc08f48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9d2c930844c30" /><Relationship Type="http://schemas.openxmlformats.org/officeDocument/2006/relationships/theme" Target="/ppt/slideMasters/theme/theme1.xml" Id="Re092596222f140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09d2c930844c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0eac4f3fa47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3e6fb576e4f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749396b3a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afe83d30748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38d25716641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ca2d28a1a41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BLINGSMO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BLINGSMO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9 033 724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9 123 264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923 839 372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