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439cd39b6340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5ebe4a0fdd4c3e"/>
  </p:sldMasterIdLst>
  <p:sldIdLst>
    <p:sldId xmlns:r="http://schemas.openxmlformats.org/officeDocument/2006/relationships" id="256" r:id="R14919f802d2e42b7"/>
    <p:sldId xmlns:r="http://schemas.openxmlformats.org/officeDocument/2006/relationships" id="257" r:id="R61717e761de14a02"/>
    <p:sldId xmlns:r="http://schemas.openxmlformats.org/officeDocument/2006/relationships" id="258" r:id="Rd9613eb2a46f400b"/>
    <p:sldId xmlns:r="http://schemas.openxmlformats.org/officeDocument/2006/relationships" id="259" r:id="R1b12bc5e76734e83"/>
    <p:sldId xmlns:r="http://schemas.openxmlformats.org/officeDocument/2006/relationships" id="260" r:id="R5d8094498dfc4763"/>
    <p:sldId xmlns:r="http://schemas.openxmlformats.org/officeDocument/2006/relationships" id="261" r:id="R90e42c4aa9b84a7b"/>
    <p:sldId xmlns:r="http://schemas.openxmlformats.org/officeDocument/2006/relationships" id="262" r:id="R56d058caeb334d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5ebe4a0fdd4c3e" /><Relationship Type="http://schemas.openxmlformats.org/officeDocument/2006/relationships/slide" Target="/ppt/slides/slide1.xml" Id="R14919f802d2e42b7" /><Relationship Type="http://schemas.openxmlformats.org/officeDocument/2006/relationships/slide" Target="/ppt/slides/slide2.xml" Id="R61717e761de14a02" /><Relationship Type="http://schemas.openxmlformats.org/officeDocument/2006/relationships/slide" Target="/ppt/slides/slide3.xml" Id="Rd9613eb2a46f400b" /><Relationship Type="http://schemas.openxmlformats.org/officeDocument/2006/relationships/slide" Target="/ppt/slides/slide4.xml" Id="R1b12bc5e76734e83" /><Relationship Type="http://schemas.openxmlformats.org/officeDocument/2006/relationships/slide" Target="/ppt/slides/slide5.xml" Id="R5d8094498dfc4763" /><Relationship Type="http://schemas.openxmlformats.org/officeDocument/2006/relationships/slide" Target="/ppt/slides/slide6.xml" Id="R90e42c4aa9b84a7b" /><Relationship Type="http://schemas.openxmlformats.org/officeDocument/2006/relationships/slide" Target="/ppt/slides/slide7.xml" Id="R56d058caeb334d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793e1962d144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04868222f49d7" /><Relationship Type="http://schemas.openxmlformats.org/officeDocument/2006/relationships/theme" Target="/ppt/slideMasters/theme/theme1.xml" Id="Rc821705b4ec348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304868222f49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230dde25b46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0d394a6b54b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61ad7c94d48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e8a1a3ef94b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d9854e21b45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6cdf71d474d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c05a74b5e42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RAGE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RAGE INVEST AS ble etablert [år] og holder til i Røyneberg.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479 118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17 961 202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18 146 576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RAGE SVEINUNG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Myklabergtunet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923 857 583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RAGE INVEST AS</a:t>
            </a:r>
          </a:p>
        </p:txBody>
      </p:sp>
    </p:spTree>
  </p:cSld>
  <p:clrMapOvr>
    <a:masterClrMapping xmlns:a="http://schemas.openxmlformats.org/drawingml/2006/main"/>
  </p:clrMapOvr>
</p:sld>
</file>