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96957dcbe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01c1d81254fff"/>
  </p:sldMasterIdLst>
  <p:sldIdLst>
    <p:sldId xmlns:r="http://schemas.openxmlformats.org/officeDocument/2006/relationships" id="256" r:id="R620f65ccbfef43d4"/>
    <p:sldId xmlns:r="http://schemas.openxmlformats.org/officeDocument/2006/relationships" id="257" r:id="R67bbbc16832349c0"/>
    <p:sldId xmlns:r="http://schemas.openxmlformats.org/officeDocument/2006/relationships" id="258" r:id="R417567c75f5345e1"/>
    <p:sldId xmlns:r="http://schemas.openxmlformats.org/officeDocument/2006/relationships" id="259" r:id="Rf6bdb36ff0e24483"/>
    <p:sldId xmlns:r="http://schemas.openxmlformats.org/officeDocument/2006/relationships" id="260" r:id="R2085676ffed948b4"/>
    <p:sldId xmlns:r="http://schemas.openxmlformats.org/officeDocument/2006/relationships" id="261" r:id="R76ff9d4efe654749"/>
    <p:sldId xmlns:r="http://schemas.openxmlformats.org/officeDocument/2006/relationships" id="262" r:id="R58c0e2fb0888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01c1d81254fff" /><Relationship Type="http://schemas.openxmlformats.org/officeDocument/2006/relationships/slide" Target="/ppt/slides/slide1.xml" Id="R620f65ccbfef43d4" /><Relationship Type="http://schemas.openxmlformats.org/officeDocument/2006/relationships/slide" Target="/ppt/slides/slide2.xml" Id="R67bbbc16832349c0" /><Relationship Type="http://schemas.openxmlformats.org/officeDocument/2006/relationships/slide" Target="/ppt/slides/slide3.xml" Id="R417567c75f5345e1" /><Relationship Type="http://schemas.openxmlformats.org/officeDocument/2006/relationships/slide" Target="/ppt/slides/slide4.xml" Id="Rf6bdb36ff0e24483" /><Relationship Type="http://schemas.openxmlformats.org/officeDocument/2006/relationships/slide" Target="/ppt/slides/slide5.xml" Id="R2085676ffed948b4" /><Relationship Type="http://schemas.openxmlformats.org/officeDocument/2006/relationships/slide" Target="/ppt/slides/slide6.xml" Id="R76ff9d4efe654749" /><Relationship Type="http://schemas.openxmlformats.org/officeDocument/2006/relationships/slide" Target="/ppt/slides/slide7.xml" Id="R58c0e2fb0888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568af343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f87567f54384" /><Relationship Type="http://schemas.openxmlformats.org/officeDocument/2006/relationships/theme" Target="/ppt/slideMasters/theme/theme1.xml" Id="R80b08c670619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5f87567f5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ad297741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d0ceb7382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63c10ca0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39bf0a40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52914b94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4b7d9c9a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338c2284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12 104 037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16 906 850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ALNÆS GREVE-ISDAHL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