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9bd41278d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6fba1815741c0"/>
  </p:sldMasterIdLst>
  <p:sldIdLst>
    <p:sldId xmlns:r="http://schemas.openxmlformats.org/officeDocument/2006/relationships" id="256" r:id="R5f89434a587843ae"/>
    <p:sldId xmlns:r="http://schemas.openxmlformats.org/officeDocument/2006/relationships" id="257" r:id="Rb293bdcec0a7421d"/>
    <p:sldId xmlns:r="http://schemas.openxmlformats.org/officeDocument/2006/relationships" id="258" r:id="R4b7e703250fa44ca"/>
    <p:sldId xmlns:r="http://schemas.openxmlformats.org/officeDocument/2006/relationships" id="259" r:id="Rc11e656827434d56"/>
    <p:sldId xmlns:r="http://schemas.openxmlformats.org/officeDocument/2006/relationships" id="260" r:id="R670d677e5238491e"/>
    <p:sldId xmlns:r="http://schemas.openxmlformats.org/officeDocument/2006/relationships" id="261" r:id="R7d0a2f30460d42ab"/>
    <p:sldId xmlns:r="http://schemas.openxmlformats.org/officeDocument/2006/relationships" id="262" r:id="Rc3124907daf2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6fba1815741c0" /><Relationship Type="http://schemas.openxmlformats.org/officeDocument/2006/relationships/slide" Target="/ppt/slides/slide1.xml" Id="R5f89434a587843ae" /><Relationship Type="http://schemas.openxmlformats.org/officeDocument/2006/relationships/slide" Target="/ppt/slides/slide2.xml" Id="Rb293bdcec0a7421d" /><Relationship Type="http://schemas.openxmlformats.org/officeDocument/2006/relationships/slide" Target="/ppt/slides/slide3.xml" Id="R4b7e703250fa44ca" /><Relationship Type="http://schemas.openxmlformats.org/officeDocument/2006/relationships/slide" Target="/ppt/slides/slide4.xml" Id="Rc11e656827434d56" /><Relationship Type="http://schemas.openxmlformats.org/officeDocument/2006/relationships/slide" Target="/ppt/slides/slide5.xml" Id="R670d677e5238491e" /><Relationship Type="http://schemas.openxmlformats.org/officeDocument/2006/relationships/slide" Target="/ppt/slides/slide6.xml" Id="R7d0a2f30460d42ab" /><Relationship Type="http://schemas.openxmlformats.org/officeDocument/2006/relationships/slide" Target="/ppt/slides/slide7.xml" Id="Rc3124907daf2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c818ea4c3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278fda87441e8" /><Relationship Type="http://schemas.openxmlformats.org/officeDocument/2006/relationships/theme" Target="/ppt/slideMasters/theme/theme1.xml" Id="Rb35de0136dba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278fda874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fe18d2e3b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80a6caa29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2aaa4eb0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bbe4d288b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6072eaae9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0c7a172b5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596314a04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9 529 593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Nannestads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923 862 552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