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3757cf130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b3cb63ba5465a"/>
  </p:sldMasterIdLst>
  <p:sldIdLst>
    <p:sldId xmlns:r="http://schemas.openxmlformats.org/officeDocument/2006/relationships" id="256" r:id="R896d721a7b5b4777"/>
    <p:sldId xmlns:r="http://schemas.openxmlformats.org/officeDocument/2006/relationships" id="257" r:id="R3ec1ec3c374e4dd5"/>
    <p:sldId xmlns:r="http://schemas.openxmlformats.org/officeDocument/2006/relationships" id="258" r:id="R4a4b7f548dfc4aee"/>
    <p:sldId xmlns:r="http://schemas.openxmlformats.org/officeDocument/2006/relationships" id="259" r:id="R627ff1a18ac04682"/>
    <p:sldId xmlns:r="http://schemas.openxmlformats.org/officeDocument/2006/relationships" id="260" r:id="R1c1473e5b8e24f18"/>
    <p:sldId xmlns:r="http://schemas.openxmlformats.org/officeDocument/2006/relationships" id="261" r:id="R10b7349cbb7c4fb6"/>
    <p:sldId xmlns:r="http://schemas.openxmlformats.org/officeDocument/2006/relationships" id="262" r:id="Rcc1cbb6f400e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b3cb63ba5465a" /><Relationship Type="http://schemas.openxmlformats.org/officeDocument/2006/relationships/slide" Target="/ppt/slides/slide1.xml" Id="R896d721a7b5b4777" /><Relationship Type="http://schemas.openxmlformats.org/officeDocument/2006/relationships/slide" Target="/ppt/slides/slide2.xml" Id="R3ec1ec3c374e4dd5" /><Relationship Type="http://schemas.openxmlformats.org/officeDocument/2006/relationships/slide" Target="/ppt/slides/slide3.xml" Id="R4a4b7f548dfc4aee" /><Relationship Type="http://schemas.openxmlformats.org/officeDocument/2006/relationships/slide" Target="/ppt/slides/slide4.xml" Id="R627ff1a18ac04682" /><Relationship Type="http://schemas.openxmlformats.org/officeDocument/2006/relationships/slide" Target="/ppt/slides/slide5.xml" Id="R1c1473e5b8e24f18" /><Relationship Type="http://schemas.openxmlformats.org/officeDocument/2006/relationships/slide" Target="/ppt/slides/slide6.xml" Id="R10b7349cbb7c4fb6" /><Relationship Type="http://schemas.openxmlformats.org/officeDocument/2006/relationships/slide" Target="/ppt/slides/slide7.xml" Id="Rcc1cbb6f400e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6ad71e4d2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3d9cf64b4412" /><Relationship Type="http://schemas.openxmlformats.org/officeDocument/2006/relationships/theme" Target="/ppt/slideMasters/theme/theme1.xml" Id="R1f9e7a3d43ee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03d9cf64b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3ab8f9172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101665b1e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34a969e3a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fc47839f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42d923302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e76a9c46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465610413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JGØ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1 494 115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ØVERAAS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Hestøyheia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923 865 535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JGØ HOLDING AS</a:t>
            </a:r>
          </a:p>
        </p:txBody>
      </p:sp>
    </p:spTree>
  </p:cSld>
  <p:clrMapOvr>
    <a:masterClrMapping xmlns:a="http://schemas.openxmlformats.org/drawingml/2006/main"/>
  </p:clrMapOvr>
</p:sld>
</file>