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ff2cecdd224f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89c68312d34bab"/>
  </p:sldMasterIdLst>
  <p:sldIdLst>
    <p:sldId xmlns:r="http://schemas.openxmlformats.org/officeDocument/2006/relationships" id="256" r:id="Rccefe18d235f433b"/>
    <p:sldId xmlns:r="http://schemas.openxmlformats.org/officeDocument/2006/relationships" id="257" r:id="R8da0f2c0433a4183"/>
    <p:sldId xmlns:r="http://schemas.openxmlformats.org/officeDocument/2006/relationships" id="258" r:id="R7c62d8afb06f4896"/>
    <p:sldId xmlns:r="http://schemas.openxmlformats.org/officeDocument/2006/relationships" id="259" r:id="R6d88d3893e0a4631"/>
    <p:sldId xmlns:r="http://schemas.openxmlformats.org/officeDocument/2006/relationships" id="260" r:id="R4764a645b3bb4369"/>
    <p:sldId xmlns:r="http://schemas.openxmlformats.org/officeDocument/2006/relationships" id="261" r:id="R63d0526636e44d27"/>
    <p:sldId xmlns:r="http://schemas.openxmlformats.org/officeDocument/2006/relationships" id="262" r:id="Raed12cf0a9924a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9c68312d34bab" /><Relationship Type="http://schemas.openxmlformats.org/officeDocument/2006/relationships/slide" Target="/ppt/slides/slide1.xml" Id="Rccefe18d235f433b" /><Relationship Type="http://schemas.openxmlformats.org/officeDocument/2006/relationships/slide" Target="/ppt/slides/slide2.xml" Id="R8da0f2c0433a4183" /><Relationship Type="http://schemas.openxmlformats.org/officeDocument/2006/relationships/slide" Target="/ppt/slides/slide3.xml" Id="R7c62d8afb06f4896" /><Relationship Type="http://schemas.openxmlformats.org/officeDocument/2006/relationships/slide" Target="/ppt/slides/slide4.xml" Id="R6d88d3893e0a4631" /><Relationship Type="http://schemas.openxmlformats.org/officeDocument/2006/relationships/slide" Target="/ppt/slides/slide5.xml" Id="R4764a645b3bb4369" /><Relationship Type="http://schemas.openxmlformats.org/officeDocument/2006/relationships/slide" Target="/ppt/slides/slide6.xml" Id="R63d0526636e44d27" /><Relationship Type="http://schemas.openxmlformats.org/officeDocument/2006/relationships/slide" Target="/ppt/slides/slide7.xml" Id="Raed12cf0a9924a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61941341140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e9d7462e94523" /><Relationship Type="http://schemas.openxmlformats.org/officeDocument/2006/relationships/theme" Target="/ppt/slideMasters/theme/theme1.xml" Id="R1eeb3d2838e149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9e9d7462e945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cb0fbac204e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24fbb49eb44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39a600b604e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9fa6f183e4b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3478151fd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7ed18366b43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0b6221c5f4c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OSMUNDSEN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OSMUNDSEN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OSMUNDSEN KAPITAL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OSMUNDSEN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OSMUNDSEN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OSMUNDSEN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7 459 498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7 500 671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OSMUNDSEN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OSMUNDSEN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OSMUNDSEN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Arve Osmundsen, Trygve Bores veg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923 875 603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OSMUNDSEN KAPITAL AS</a:t>
            </a:r>
          </a:p>
        </p:txBody>
      </p:sp>
    </p:spTree>
  </p:cSld>
  <p:clrMapOvr>
    <a:masterClrMapping xmlns:a="http://schemas.openxmlformats.org/drawingml/2006/main"/>
  </p:clrMapOvr>
</p:sld>
</file>