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b0107ec2be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bc11140b54b91"/>
  </p:sldMasterIdLst>
  <p:sldIdLst>
    <p:sldId xmlns:r="http://schemas.openxmlformats.org/officeDocument/2006/relationships" id="256" r:id="R8daa7b6b6a0447c0"/>
    <p:sldId xmlns:r="http://schemas.openxmlformats.org/officeDocument/2006/relationships" id="257" r:id="Rdb52fcf5ca594455"/>
    <p:sldId xmlns:r="http://schemas.openxmlformats.org/officeDocument/2006/relationships" id="258" r:id="R47d2ea6d0fc247bd"/>
    <p:sldId xmlns:r="http://schemas.openxmlformats.org/officeDocument/2006/relationships" id="259" r:id="Rcfeaba82bf29465c"/>
    <p:sldId xmlns:r="http://schemas.openxmlformats.org/officeDocument/2006/relationships" id="260" r:id="R5ff47968009049b7"/>
    <p:sldId xmlns:r="http://schemas.openxmlformats.org/officeDocument/2006/relationships" id="261" r:id="R94bc28f508ed41d2"/>
    <p:sldId xmlns:r="http://schemas.openxmlformats.org/officeDocument/2006/relationships" id="262" r:id="Rdde8e77cab1a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bc11140b54b91" /><Relationship Type="http://schemas.openxmlformats.org/officeDocument/2006/relationships/slide" Target="/ppt/slides/slide1.xml" Id="R8daa7b6b6a0447c0" /><Relationship Type="http://schemas.openxmlformats.org/officeDocument/2006/relationships/slide" Target="/ppt/slides/slide2.xml" Id="Rdb52fcf5ca594455" /><Relationship Type="http://schemas.openxmlformats.org/officeDocument/2006/relationships/slide" Target="/ppt/slides/slide3.xml" Id="R47d2ea6d0fc247bd" /><Relationship Type="http://schemas.openxmlformats.org/officeDocument/2006/relationships/slide" Target="/ppt/slides/slide4.xml" Id="Rcfeaba82bf29465c" /><Relationship Type="http://schemas.openxmlformats.org/officeDocument/2006/relationships/slide" Target="/ppt/slides/slide5.xml" Id="R5ff47968009049b7" /><Relationship Type="http://schemas.openxmlformats.org/officeDocument/2006/relationships/slide" Target="/ppt/slides/slide6.xml" Id="R94bc28f508ed41d2" /><Relationship Type="http://schemas.openxmlformats.org/officeDocument/2006/relationships/slide" Target="/ppt/slides/slide7.xml" Id="Rdde8e77cab1a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c4270570449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d7419b5e34b2e" /><Relationship Type="http://schemas.openxmlformats.org/officeDocument/2006/relationships/theme" Target="/ppt/slideMasters/theme/theme1.xml" Id="R3819b0dd9ccd48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7d7419b5e34b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d6f1f4264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e6c1f2ad245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43d20034c41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3579f8aa04d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d0c8f90d14f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2c13ff4f34a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3b840c03f46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MEHRENFORVENTET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MEHRENFORVENTET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135 307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GUSTAV MEHREN SKAVHAUG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47F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923 886 079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