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31017f6b8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17cc708a94a4b"/>
  </p:sldMasterIdLst>
  <p:sldIdLst>
    <p:sldId xmlns:r="http://schemas.openxmlformats.org/officeDocument/2006/relationships" id="256" r:id="Radbf039018e14b9e"/>
    <p:sldId xmlns:r="http://schemas.openxmlformats.org/officeDocument/2006/relationships" id="257" r:id="R8f1216502e71433f"/>
    <p:sldId xmlns:r="http://schemas.openxmlformats.org/officeDocument/2006/relationships" id="258" r:id="R25c76bbaa2524cba"/>
    <p:sldId xmlns:r="http://schemas.openxmlformats.org/officeDocument/2006/relationships" id="259" r:id="R272607cd4ab34e28"/>
    <p:sldId xmlns:r="http://schemas.openxmlformats.org/officeDocument/2006/relationships" id="260" r:id="R0ddcb6cb608e491d"/>
    <p:sldId xmlns:r="http://schemas.openxmlformats.org/officeDocument/2006/relationships" id="261" r:id="R911fab466f544f47"/>
    <p:sldId xmlns:r="http://schemas.openxmlformats.org/officeDocument/2006/relationships" id="262" r:id="Rbc1241e62db5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17cc708a94a4b" /><Relationship Type="http://schemas.openxmlformats.org/officeDocument/2006/relationships/slide" Target="/ppt/slides/slide1.xml" Id="Radbf039018e14b9e" /><Relationship Type="http://schemas.openxmlformats.org/officeDocument/2006/relationships/slide" Target="/ppt/slides/slide2.xml" Id="R8f1216502e71433f" /><Relationship Type="http://schemas.openxmlformats.org/officeDocument/2006/relationships/slide" Target="/ppt/slides/slide3.xml" Id="R25c76bbaa2524cba" /><Relationship Type="http://schemas.openxmlformats.org/officeDocument/2006/relationships/slide" Target="/ppt/slides/slide4.xml" Id="R272607cd4ab34e28" /><Relationship Type="http://schemas.openxmlformats.org/officeDocument/2006/relationships/slide" Target="/ppt/slides/slide5.xml" Id="R0ddcb6cb608e491d" /><Relationship Type="http://schemas.openxmlformats.org/officeDocument/2006/relationships/slide" Target="/ppt/slides/slide6.xml" Id="R911fab466f544f47" /><Relationship Type="http://schemas.openxmlformats.org/officeDocument/2006/relationships/slide" Target="/ppt/slides/slide7.xml" Id="Rbc1241e62db5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5058df3c1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9e3f51fc46df" /><Relationship Type="http://schemas.openxmlformats.org/officeDocument/2006/relationships/theme" Target="/ppt/slideMasters/theme/theme1.xml" Id="R611f52e2668f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c9e3f51fc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bbbc32be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787ac35ab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390d20a3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287b3179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c00cbf78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0bd3d2f8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cf5d309ce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HSHO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HANSSON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HANSSON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Jøstansrudveien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923 930 574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HSHO AS</a:t>
            </a:r>
          </a:p>
        </p:txBody>
      </p:sp>
    </p:spTree>
  </p:cSld>
  <p:clrMapOvr>
    <a:masterClrMapping xmlns:a="http://schemas.openxmlformats.org/drawingml/2006/main"/>
  </p:clrMapOvr>
</p:sld>
</file>