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c6cc54df5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e7be07228c465f"/>
  </p:sldMasterIdLst>
  <p:sldIdLst>
    <p:sldId xmlns:r="http://schemas.openxmlformats.org/officeDocument/2006/relationships" id="256" r:id="Red33e5231549422d"/>
    <p:sldId xmlns:r="http://schemas.openxmlformats.org/officeDocument/2006/relationships" id="257" r:id="Re5052925a6854d64"/>
    <p:sldId xmlns:r="http://schemas.openxmlformats.org/officeDocument/2006/relationships" id="258" r:id="R6ad4c86d5f754f4c"/>
    <p:sldId xmlns:r="http://schemas.openxmlformats.org/officeDocument/2006/relationships" id="259" r:id="R7ee43a00976845f6"/>
    <p:sldId xmlns:r="http://schemas.openxmlformats.org/officeDocument/2006/relationships" id="260" r:id="R43393b042ed64793"/>
    <p:sldId xmlns:r="http://schemas.openxmlformats.org/officeDocument/2006/relationships" id="261" r:id="Rf5620efd013d4a71"/>
    <p:sldId xmlns:r="http://schemas.openxmlformats.org/officeDocument/2006/relationships" id="262" r:id="R946d3e3f35ba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7be07228c465f" /><Relationship Type="http://schemas.openxmlformats.org/officeDocument/2006/relationships/slide" Target="/ppt/slides/slide1.xml" Id="Red33e5231549422d" /><Relationship Type="http://schemas.openxmlformats.org/officeDocument/2006/relationships/slide" Target="/ppt/slides/slide2.xml" Id="Re5052925a6854d64" /><Relationship Type="http://schemas.openxmlformats.org/officeDocument/2006/relationships/slide" Target="/ppt/slides/slide3.xml" Id="R6ad4c86d5f754f4c" /><Relationship Type="http://schemas.openxmlformats.org/officeDocument/2006/relationships/slide" Target="/ppt/slides/slide4.xml" Id="R7ee43a00976845f6" /><Relationship Type="http://schemas.openxmlformats.org/officeDocument/2006/relationships/slide" Target="/ppt/slides/slide5.xml" Id="R43393b042ed64793" /><Relationship Type="http://schemas.openxmlformats.org/officeDocument/2006/relationships/slide" Target="/ppt/slides/slide6.xml" Id="Rf5620efd013d4a71" /><Relationship Type="http://schemas.openxmlformats.org/officeDocument/2006/relationships/slide" Target="/ppt/slides/slide7.xml" Id="R946d3e3f35ba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6d012e259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bba8dc1b74947" /><Relationship Type="http://schemas.openxmlformats.org/officeDocument/2006/relationships/theme" Target="/ppt/slideMasters/theme/theme1.xml" Id="R0e8303c42a6a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bba8dc1b749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18006e7c7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ab576a2ac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25292a37b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7109a278e4d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eceac8137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18095d6be49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ab432c547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4 122 679 000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4 430 876 000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AS  –  97,8 %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GILI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INVEST APS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BME GROUP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WEATEA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NFL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HOLDING AS</a:t>
            </a:r>
          </a:p>
        </p:txBody>
      </p:sp>
    </p:spTree>
  </p:cSld>
  <p:clrMapOvr>
    <a:masterClrMapping xmlns:a="http://schemas.openxmlformats.org/drawingml/2006/main"/>
  </p:clrMapOvr>
</p:sld>
</file>