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a9916441dd47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a260a24c6a44b2"/>
  </p:sldMasterIdLst>
  <p:sldIdLst>
    <p:sldId xmlns:r="http://schemas.openxmlformats.org/officeDocument/2006/relationships" id="256" r:id="R9b4859fcd5bd433e"/>
    <p:sldId xmlns:r="http://schemas.openxmlformats.org/officeDocument/2006/relationships" id="257" r:id="R69abe3b9824c4e14"/>
    <p:sldId xmlns:r="http://schemas.openxmlformats.org/officeDocument/2006/relationships" id="258" r:id="R296dcc57b0da44bb"/>
    <p:sldId xmlns:r="http://schemas.openxmlformats.org/officeDocument/2006/relationships" id="259" r:id="R745f22139aeb4152"/>
    <p:sldId xmlns:r="http://schemas.openxmlformats.org/officeDocument/2006/relationships" id="260" r:id="R0b94a217646042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a260a24c6a44b2" /><Relationship Type="http://schemas.openxmlformats.org/officeDocument/2006/relationships/slide" Target="/ppt/slides/slide1.xml" Id="R9b4859fcd5bd433e" /><Relationship Type="http://schemas.openxmlformats.org/officeDocument/2006/relationships/slide" Target="/ppt/slides/slide2.xml" Id="R69abe3b9824c4e14" /><Relationship Type="http://schemas.openxmlformats.org/officeDocument/2006/relationships/slide" Target="/ppt/slides/slide3.xml" Id="R296dcc57b0da44bb" /><Relationship Type="http://schemas.openxmlformats.org/officeDocument/2006/relationships/slide" Target="/ppt/slides/slide4.xml" Id="R745f22139aeb4152" /><Relationship Type="http://schemas.openxmlformats.org/officeDocument/2006/relationships/slide" Target="/ppt/slides/slide5.xml" Id="R0b94a217646042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264efdb9648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7755ad5114d9f" /><Relationship Type="http://schemas.openxmlformats.org/officeDocument/2006/relationships/theme" Target="/ppt/slideMasters/theme/theme1.xml" Id="R955ffc9381744e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37755ad5114d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de95b4b334e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4f023163140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7f2b9978642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345f495cc4d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cf8cb47404a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TURLAG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TURLAG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TURLAG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TURLAG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TURLAG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TURLAG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Rebekka Høgestøl, Vetlabølsvegen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923 946 799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TURLAG</a:t>
            </a:r>
          </a:p>
        </p:txBody>
      </p:sp>
    </p:spTree>
  </p:cSld>
  <p:clrMapOvr>
    <a:masterClrMapping xmlns:a="http://schemas.openxmlformats.org/drawingml/2006/main"/>
  </p:clrMapOvr>
</p:sld>
</file>