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9a120b059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d6e24ec114f6f"/>
  </p:sldMasterIdLst>
  <p:sldIdLst>
    <p:sldId xmlns:r="http://schemas.openxmlformats.org/officeDocument/2006/relationships" id="256" r:id="Rb931a1e7256648e9"/>
    <p:sldId xmlns:r="http://schemas.openxmlformats.org/officeDocument/2006/relationships" id="257" r:id="R52c83d8548334b82"/>
    <p:sldId xmlns:r="http://schemas.openxmlformats.org/officeDocument/2006/relationships" id="258" r:id="Rc563928bb2af4c47"/>
    <p:sldId xmlns:r="http://schemas.openxmlformats.org/officeDocument/2006/relationships" id="259" r:id="R248817ae2ab14ccf"/>
    <p:sldId xmlns:r="http://schemas.openxmlformats.org/officeDocument/2006/relationships" id="260" r:id="Re7cdba206dcf4797"/>
    <p:sldId xmlns:r="http://schemas.openxmlformats.org/officeDocument/2006/relationships" id="261" r:id="R77743e9df4614b7c"/>
    <p:sldId xmlns:r="http://schemas.openxmlformats.org/officeDocument/2006/relationships" id="262" r:id="R21dc56008a01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d6e24ec114f6f" /><Relationship Type="http://schemas.openxmlformats.org/officeDocument/2006/relationships/slide" Target="/ppt/slides/slide1.xml" Id="Rb931a1e7256648e9" /><Relationship Type="http://schemas.openxmlformats.org/officeDocument/2006/relationships/slide" Target="/ppt/slides/slide2.xml" Id="R52c83d8548334b82" /><Relationship Type="http://schemas.openxmlformats.org/officeDocument/2006/relationships/slide" Target="/ppt/slides/slide3.xml" Id="Rc563928bb2af4c47" /><Relationship Type="http://schemas.openxmlformats.org/officeDocument/2006/relationships/slide" Target="/ppt/slides/slide4.xml" Id="R248817ae2ab14ccf" /><Relationship Type="http://schemas.openxmlformats.org/officeDocument/2006/relationships/slide" Target="/ppt/slides/slide5.xml" Id="Re7cdba206dcf4797" /><Relationship Type="http://schemas.openxmlformats.org/officeDocument/2006/relationships/slide" Target="/ppt/slides/slide6.xml" Id="R77743e9df4614b7c" /><Relationship Type="http://schemas.openxmlformats.org/officeDocument/2006/relationships/slide" Target="/ppt/slides/slide7.xml" Id="R21dc56008a01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c48ca09a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119438334557" /><Relationship Type="http://schemas.openxmlformats.org/officeDocument/2006/relationships/theme" Target="/ppt/slideMasters/theme/theme1.xml" Id="R9d9413ed2e71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f11943833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512f3f3f5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f19f32d29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b659afb6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34d201da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a529cfb7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56f79cb0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356258e894b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OBREST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ROSSEBØ OLE JOHANNES 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Elisberget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