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3264f41f3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314b898214df5"/>
  </p:sldMasterIdLst>
  <p:sldIdLst>
    <p:sldId xmlns:r="http://schemas.openxmlformats.org/officeDocument/2006/relationships" id="256" r:id="Rbcb06366d28a4799"/>
    <p:sldId xmlns:r="http://schemas.openxmlformats.org/officeDocument/2006/relationships" id="257" r:id="R11498a516fcc4d48"/>
    <p:sldId xmlns:r="http://schemas.openxmlformats.org/officeDocument/2006/relationships" id="258" r:id="R989cfd1c83634b61"/>
    <p:sldId xmlns:r="http://schemas.openxmlformats.org/officeDocument/2006/relationships" id="259" r:id="Re4f0f02dfd4e4296"/>
    <p:sldId xmlns:r="http://schemas.openxmlformats.org/officeDocument/2006/relationships" id="260" r:id="R16609009445b4e7c"/>
    <p:sldId xmlns:r="http://schemas.openxmlformats.org/officeDocument/2006/relationships" id="261" r:id="R3df480a3fdd14ff2"/>
    <p:sldId xmlns:r="http://schemas.openxmlformats.org/officeDocument/2006/relationships" id="262" r:id="R14d94f4cd6cb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314b898214df5" /><Relationship Type="http://schemas.openxmlformats.org/officeDocument/2006/relationships/slide" Target="/ppt/slides/slide1.xml" Id="Rbcb06366d28a4799" /><Relationship Type="http://schemas.openxmlformats.org/officeDocument/2006/relationships/slide" Target="/ppt/slides/slide2.xml" Id="R11498a516fcc4d48" /><Relationship Type="http://schemas.openxmlformats.org/officeDocument/2006/relationships/slide" Target="/ppt/slides/slide3.xml" Id="R989cfd1c83634b61" /><Relationship Type="http://schemas.openxmlformats.org/officeDocument/2006/relationships/slide" Target="/ppt/slides/slide4.xml" Id="Re4f0f02dfd4e4296" /><Relationship Type="http://schemas.openxmlformats.org/officeDocument/2006/relationships/slide" Target="/ppt/slides/slide5.xml" Id="R16609009445b4e7c" /><Relationship Type="http://schemas.openxmlformats.org/officeDocument/2006/relationships/slide" Target="/ppt/slides/slide6.xml" Id="R3df480a3fdd14ff2" /><Relationship Type="http://schemas.openxmlformats.org/officeDocument/2006/relationships/slide" Target="/ppt/slides/slide7.xml" Id="R14d94f4cd6cb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254789c7b46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33772a2e544b9" /><Relationship Type="http://schemas.openxmlformats.org/officeDocument/2006/relationships/theme" Target="/ppt/slideMasters/theme/theme1.xml" Id="R4cc18849575d41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33772a2e5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bac400d98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89d374c16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397f56a548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761b8b9624d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15b446e31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e82e118d843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29131a94547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MJG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2 111 010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GJERDE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HAALAND GJERDE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Jostein Gjerde, Sersjantsvingen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923 994 270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INVEST AS</a:t>
            </a:r>
          </a:p>
        </p:txBody>
      </p:sp>
    </p:spTree>
  </p:cSld>
  <p:clrMapOvr>
    <a:masterClrMapping xmlns:a="http://schemas.openxmlformats.org/drawingml/2006/main"/>
  </p:clrMapOvr>
</p:sld>
</file>