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e3707ab77b46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96d3b647824a43"/>
  </p:sldMasterIdLst>
  <p:sldIdLst>
    <p:sldId xmlns:r="http://schemas.openxmlformats.org/officeDocument/2006/relationships" id="256" r:id="Rd8770664076b4e71"/>
    <p:sldId xmlns:r="http://schemas.openxmlformats.org/officeDocument/2006/relationships" id="257" r:id="R810a41b7607b4bfd"/>
    <p:sldId xmlns:r="http://schemas.openxmlformats.org/officeDocument/2006/relationships" id="258" r:id="R4bedeae8ef2544be"/>
    <p:sldId xmlns:r="http://schemas.openxmlformats.org/officeDocument/2006/relationships" id="259" r:id="R7d4eb0e631e14a46"/>
    <p:sldId xmlns:r="http://schemas.openxmlformats.org/officeDocument/2006/relationships" id="260" r:id="Rbd048ac078b040c8"/>
    <p:sldId xmlns:r="http://schemas.openxmlformats.org/officeDocument/2006/relationships" id="261" r:id="R30291d6ad3ef4479"/>
    <p:sldId xmlns:r="http://schemas.openxmlformats.org/officeDocument/2006/relationships" id="262" r:id="Rf3e6574976c34b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96d3b647824a43" /><Relationship Type="http://schemas.openxmlformats.org/officeDocument/2006/relationships/slide" Target="/ppt/slides/slide1.xml" Id="Rd8770664076b4e71" /><Relationship Type="http://schemas.openxmlformats.org/officeDocument/2006/relationships/slide" Target="/ppt/slides/slide2.xml" Id="R810a41b7607b4bfd" /><Relationship Type="http://schemas.openxmlformats.org/officeDocument/2006/relationships/slide" Target="/ppt/slides/slide3.xml" Id="R4bedeae8ef2544be" /><Relationship Type="http://schemas.openxmlformats.org/officeDocument/2006/relationships/slide" Target="/ppt/slides/slide4.xml" Id="R7d4eb0e631e14a46" /><Relationship Type="http://schemas.openxmlformats.org/officeDocument/2006/relationships/slide" Target="/ppt/slides/slide5.xml" Id="Rbd048ac078b040c8" /><Relationship Type="http://schemas.openxmlformats.org/officeDocument/2006/relationships/slide" Target="/ppt/slides/slide6.xml" Id="R30291d6ad3ef4479" /><Relationship Type="http://schemas.openxmlformats.org/officeDocument/2006/relationships/slide" Target="/ppt/slides/slide7.xml" Id="Rf3e6574976c34b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0fc19fbd674e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89e99cad04ba4" /><Relationship Type="http://schemas.openxmlformats.org/officeDocument/2006/relationships/theme" Target="/ppt/slideMasters/theme/theme1.xml" Id="R90a1ca3876ed48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589e99cad04b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bedfc3f2a4e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ff4b823ab41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a53401165041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c3407c28745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e10a2ff8045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bcf65ef3949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9073de59b41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ERSM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ERSM INVEST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4 953 626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6 105 285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ESPEDAL ESPEN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ERSM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Bulegsbakken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4072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923 996 982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ERSM INVEST AS</a:t>
            </a:r>
          </a:p>
        </p:txBody>
      </p:sp>
    </p:spTree>
  </p:cSld>
  <p:clrMapOvr>
    <a:masterClrMapping xmlns:a="http://schemas.openxmlformats.org/drawingml/2006/main"/>
  </p:clrMapOvr>
</p:sld>
</file>