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b7c22066174b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f78d6652984af6"/>
  </p:sldMasterIdLst>
  <p:sldIdLst>
    <p:sldId xmlns:r="http://schemas.openxmlformats.org/officeDocument/2006/relationships" id="256" r:id="R52afc6f4359c4c6c"/>
    <p:sldId xmlns:r="http://schemas.openxmlformats.org/officeDocument/2006/relationships" id="257" r:id="Re88e0d8f2d6a428f"/>
    <p:sldId xmlns:r="http://schemas.openxmlformats.org/officeDocument/2006/relationships" id="258" r:id="R82c0f73349274785"/>
    <p:sldId xmlns:r="http://schemas.openxmlformats.org/officeDocument/2006/relationships" id="259" r:id="R3d04a32215be497c"/>
    <p:sldId xmlns:r="http://schemas.openxmlformats.org/officeDocument/2006/relationships" id="260" r:id="Re0138aca1f344c88"/>
    <p:sldId xmlns:r="http://schemas.openxmlformats.org/officeDocument/2006/relationships" id="261" r:id="Ra9f01482d6b741d3"/>
    <p:sldId xmlns:r="http://schemas.openxmlformats.org/officeDocument/2006/relationships" id="262" r:id="R9413a1493a10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78d6652984af6" /><Relationship Type="http://schemas.openxmlformats.org/officeDocument/2006/relationships/slide" Target="/ppt/slides/slide1.xml" Id="R52afc6f4359c4c6c" /><Relationship Type="http://schemas.openxmlformats.org/officeDocument/2006/relationships/slide" Target="/ppt/slides/slide2.xml" Id="Re88e0d8f2d6a428f" /><Relationship Type="http://schemas.openxmlformats.org/officeDocument/2006/relationships/slide" Target="/ppt/slides/slide3.xml" Id="R82c0f73349274785" /><Relationship Type="http://schemas.openxmlformats.org/officeDocument/2006/relationships/slide" Target="/ppt/slides/slide4.xml" Id="R3d04a32215be497c" /><Relationship Type="http://schemas.openxmlformats.org/officeDocument/2006/relationships/slide" Target="/ppt/slides/slide5.xml" Id="Re0138aca1f344c88" /><Relationship Type="http://schemas.openxmlformats.org/officeDocument/2006/relationships/slide" Target="/ppt/slides/slide6.xml" Id="Ra9f01482d6b741d3" /><Relationship Type="http://schemas.openxmlformats.org/officeDocument/2006/relationships/slide" Target="/ppt/slides/slide7.xml" Id="R9413a1493a10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6c04c0b43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e7bbe57124600" /><Relationship Type="http://schemas.openxmlformats.org/officeDocument/2006/relationships/theme" Target="/ppt/slideMasters/theme/theme1.xml" Id="R3ce39b3bb6b541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8e7bbe571246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ac3c9dde440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0b66a51c5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27d6cf97149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52ebde1e840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041b75a8648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e8ca3887f45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51e67c1744e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MCO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47 158 433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47 207 548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LILLESTØL CARINA SMØRDAL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LILLESTØL MATHIAS SMØRDAL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LILLESTØL OLE-JAKOB 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923 997 482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MCO INVEST AS</a:t>
            </a:r>
          </a:p>
        </p:txBody>
      </p:sp>
    </p:spTree>
  </p:cSld>
  <p:clrMapOvr>
    <a:masterClrMapping xmlns:a="http://schemas.openxmlformats.org/drawingml/2006/main"/>
  </p:clrMapOvr>
</p:sld>
</file>