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c9bd21c1a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27074c06b4e4e"/>
  </p:sldMasterIdLst>
  <p:sldIdLst>
    <p:sldId xmlns:r="http://schemas.openxmlformats.org/officeDocument/2006/relationships" id="256" r:id="Ree10199a0fca491f"/>
    <p:sldId xmlns:r="http://schemas.openxmlformats.org/officeDocument/2006/relationships" id="257" r:id="Rf436f78d16a24f31"/>
    <p:sldId xmlns:r="http://schemas.openxmlformats.org/officeDocument/2006/relationships" id="258" r:id="Rfb506068736c4390"/>
    <p:sldId xmlns:r="http://schemas.openxmlformats.org/officeDocument/2006/relationships" id="259" r:id="R6f60e1c51e164885"/>
    <p:sldId xmlns:r="http://schemas.openxmlformats.org/officeDocument/2006/relationships" id="260" r:id="R5557b54102ed40aa"/>
    <p:sldId xmlns:r="http://schemas.openxmlformats.org/officeDocument/2006/relationships" id="261" r:id="Rc1fe8605bcad4520"/>
    <p:sldId xmlns:r="http://schemas.openxmlformats.org/officeDocument/2006/relationships" id="262" r:id="Rdd92d0a183b5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27074c06b4e4e" /><Relationship Type="http://schemas.openxmlformats.org/officeDocument/2006/relationships/slide" Target="/ppt/slides/slide1.xml" Id="Ree10199a0fca491f" /><Relationship Type="http://schemas.openxmlformats.org/officeDocument/2006/relationships/slide" Target="/ppt/slides/slide2.xml" Id="Rf436f78d16a24f31" /><Relationship Type="http://schemas.openxmlformats.org/officeDocument/2006/relationships/slide" Target="/ppt/slides/slide3.xml" Id="Rfb506068736c4390" /><Relationship Type="http://schemas.openxmlformats.org/officeDocument/2006/relationships/slide" Target="/ppt/slides/slide4.xml" Id="R6f60e1c51e164885" /><Relationship Type="http://schemas.openxmlformats.org/officeDocument/2006/relationships/slide" Target="/ppt/slides/slide5.xml" Id="R5557b54102ed40aa" /><Relationship Type="http://schemas.openxmlformats.org/officeDocument/2006/relationships/slide" Target="/ppt/slides/slide6.xml" Id="Rc1fe8605bcad4520" /><Relationship Type="http://schemas.openxmlformats.org/officeDocument/2006/relationships/slide" Target="/ppt/slides/slide7.xml" Id="Rdd92d0a183b5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6129f05cf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6ec4bb4f14b0c" /><Relationship Type="http://schemas.openxmlformats.org/officeDocument/2006/relationships/theme" Target="/ppt/slideMasters/theme/theme1.xml" Id="R4fab2c4c0e08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6ec4bb4f1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91a652eb3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a236cd2a2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50a9c101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50b2968fe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631850c50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5904c552d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43ad38619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ZAT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4 051 952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4 254 784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MUHAMMAD ARFAN GHAFFAR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923 998 861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ZAT HOLDING AS</a:t>
            </a:r>
          </a:p>
        </p:txBody>
      </p:sp>
    </p:spTree>
  </p:cSld>
  <p:clrMapOvr>
    <a:masterClrMapping xmlns:a="http://schemas.openxmlformats.org/drawingml/2006/main"/>
  </p:clrMapOvr>
</p:sld>
</file>