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f70f5e95c949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d30a32dd264925"/>
  </p:sldMasterIdLst>
  <p:sldIdLst>
    <p:sldId xmlns:r="http://schemas.openxmlformats.org/officeDocument/2006/relationships" id="256" r:id="Rf7194fd6f6ad4d2c"/>
    <p:sldId xmlns:r="http://schemas.openxmlformats.org/officeDocument/2006/relationships" id="257" r:id="R179b37c5422b4e01"/>
    <p:sldId xmlns:r="http://schemas.openxmlformats.org/officeDocument/2006/relationships" id="258" r:id="R2ab54895f7b745be"/>
    <p:sldId xmlns:r="http://schemas.openxmlformats.org/officeDocument/2006/relationships" id="259" r:id="Rd24753ed791b4801"/>
    <p:sldId xmlns:r="http://schemas.openxmlformats.org/officeDocument/2006/relationships" id="260" r:id="R8bb768ee3f434717"/>
    <p:sldId xmlns:r="http://schemas.openxmlformats.org/officeDocument/2006/relationships" id="261" r:id="R3bbb80f94bb746a7"/>
    <p:sldId xmlns:r="http://schemas.openxmlformats.org/officeDocument/2006/relationships" id="262" r:id="R76a705a08a1e43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d30a32dd264925" /><Relationship Type="http://schemas.openxmlformats.org/officeDocument/2006/relationships/slide" Target="/ppt/slides/slide1.xml" Id="Rf7194fd6f6ad4d2c" /><Relationship Type="http://schemas.openxmlformats.org/officeDocument/2006/relationships/slide" Target="/ppt/slides/slide2.xml" Id="R179b37c5422b4e01" /><Relationship Type="http://schemas.openxmlformats.org/officeDocument/2006/relationships/slide" Target="/ppt/slides/slide3.xml" Id="R2ab54895f7b745be" /><Relationship Type="http://schemas.openxmlformats.org/officeDocument/2006/relationships/slide" Target="/ppt/slides/slide4.xml" Id="Rd24753ed791b4801" /><Relationship Type="http://schemas.openxmlformats.org/officeDocument/2006/relationships/slide" Target="/ppt/slides/slide5.xml" Id="R8bb768ee3f434717" /><Relationship Type="http://schemas.openxmlformats.org/officeDocument/2006/relationships/slide" Target="/ppt/slides/slide6.xml" Id="R3bbb80f94bb746a7" /><Relationship Type="http://schemas.openxmlformats.org/officeDocument/2006/relationships/slide" Target="/ppt/slides/slide7.xml" Id="R76a705a08a1e43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08414fbfe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c09fdb22e423f" /><Relationship Type="http://schemas.openxmlformats.org/officeDocument/2006/relationships/theme" Target="/ppt/slideMasters/theme/theme1.xml" Id="R9e48cd0a7e7742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0c09fdb22e42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1bd1c6092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fc7455f147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032122a24d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9953a22b4c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a34ac1dd3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1a922e9a949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ea194a9b849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