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074ca8fe3247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7eb5951796426d"/>
  </p:sldMasterIdLst>
  <p:sldIdLst>
    <p:sldId xmlns:r="http://schemas.openxmlformats.org/officeDocument/2006/relationships" id="256" r:id="R8e55833a0f7e40d6"/>
    <p:sldId xmlns:r="http://schemas.openxmlformats.org/officeDocument/2006/relationships" id="257" r:id="R1eb8cafca31d4931"/>
    <p:sldId xmlns:r="http://schemas.openxmlformats.org/officeDocument/2006/relationships" id="258" r:id="Rc64511b126184ee5"/>
    <p:sldId xmlns:r="http://schemas.openxmlformats.org/officeDocument/2006/relationships" id="259" r:id="Rae4dbd587c044951"/>
    <p:sldId xmlns:r="http://schemas.openxmlformats.org/officeDocument/2006/relationships" id="260" r:id="R633d9259b2644efe"/>
    <p:sldId xmlns:r="http://schemas.openxmlformats.org/officeDocument/2006/relationships" id="261" r:id="R0a5832bbce7348fc"/>
    <p:sldId xmlns:r="http://schemas.openxmlformats.org/officeDocument/2006/relationships" id="262" r:id="R3133fa32fcf445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eb5951796426d" /><Relationship Type="http://schemas.openxmlformats.org/officeDocument/2006/relationships/slide" Target="/ppt/slides/slide1.xml" Id="R8e55833a0f7e40d6" /><Relationship Type="http://schemas.openxmlformats.org/officeDocument/2006/relationships/slide" Target="/ppt/slides/slide2.xml" Id="R1eb8cafca31d4931" /><Relationship Type="http://schemas.openxmlformats.org/officeDocument/2006/relationships/slide" Target="/ppt/slides/slide3.xml" Id="Rc64511b126184ee5" /><Relationship Type="http://schemas.openxmlformats.org/officeDocument/2006/relationships/slide" Target="/ppt/slides/slide4.xml" Id="Rae4dbd587c044951" /><Relationship Type="http://schemas.openxmlformats.org/officeDocument/2006/relationships/slide" Target="/ppt/slides/slide5.xml" Id="R633d9259b2644efe" /><Relationship Type="http://schemas.openxmlformats.org/officeDocument/2006/relationships/slide" Target="/ppt/slides/slide6.xml" Id="R0a5832bbce7348fc" /><Relationship Type="http://schemas.openxmlformats.org/officeDocument/2006/relationships/slide" Target="/ppt/slides/slide7.xml" Id="R3133fa32fcf445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bdecb1f7c14a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d819808a14d73" /><Relationship Type="http://schemas.openxmlformats.org/officeDocument/2006/relationships/theme" Target="/ppt/slideMasters/theme/theme1.xml" Id="R9e70519bd60c45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8d819808a14d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ffe9b660b44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90433063e48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59f7341844e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611d2f88142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3c58683104c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83ef7213840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180c507e745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KYNNA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KYNNA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103 162 800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103 104 234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102 924 573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63 697 084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66 735 290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BRØYMER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Grini Næringspark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924 014 490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