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935da2a4ad4b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341206c3a4d45"/>
  </p:sldMasterIdLst>
  <p:sldIdLst>
    <p:sldId xmlns:r="http://schemas.openxmlformats.org/officeDocument/2006/relationships" id="256" r:id="R44d7d3e1c56e4d07"/>
    <p:sldId xmlns:r="http://schemas.openxmlformats.org/officeDocument/2006/relationships" id="257" r:id="R1ab2ff772d4143f9"/>
    <p:sldId xmlns:r="http://schemas.openxmlformats.org/officeDocument/2006/relationships" id="258" r:id="Ra0c4e1286d514b9c"/>
    <p:sldId xmlns:r="http://schemas.openxmlformats.org/officeDocument/2006/relationships" id="259" r:id="Rc5a8a9d66ed04bf1"/>
    <p:sldId xmlns:r="http://schemas.openxmlformats.org/officeDocument/2006/relationships" id="260" r:id="Ref442cf3c7114f58"/>
    <p:sldId xmlns:r="http://schemas.openxmlformats.org/officeDocument/2006/relationships" id="261" r:id="R606583869286442a"/>
    <p:sldId xmlns:r="http://schemas.openxmlformats.org/officeDocument/2006/relationships" id="262" r:id="R51abfc1bf5d5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341206c3a4d45" /><Relationship Type="http://schemas.openxmlformats.org/officeDocument/2006/relationships/slide" Target="/ppt/slides/slide1.xml" Id="R44d7d3e1c56e4d07" /><Relationship Type="http://schemas.openxmlformats.org/officeDocument/2006/relationships/slide" Target="/ppt/slides/slide2.xml" Id="R1ab2ff772d4143f9" /><Relationship Type="http://schemas.openxmlformats.org/officeDocument/2006/relationships/slide" Target="/ppt/slides/slide3.xml" Id="Ra0c4e1286d514b9c" /><Relationship Type="http://schemas.openxmlformats.org/officeDocument/2006/relationships/slide" Target="/ppt/slides/slide4.xml" Id="Rc5a8a9d66ed04bf1" /><Relationship Type="http://schemas.openxmlformats.org/officeDocument/2006/relationships/slide" Target="/ppt/slides/slide5.xml" Id="Ref442cf3c7114f58" /><Relationship Type="http://schemas.openxmlformats.org/officeDocument/2006/relationships/slide" Target="/ppt/slides/slide6.xml" Id="R606583869286442a" /><Relationship Type="http://schemas.openxmlformats.org/officeDocument/2006/relationships/slide" Target="/ppt/slides/slide7.xml" Id="R51abfc1bf5d5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065f12e8a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71c5024f84841" /><Relationship Type="http://schemas.openxmlformats.org/officeDocument/2006/relationships/theme" Target="/ppt/slideMasters/theme/theme1.xml" Id="R5be1b12b0725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71c5024f8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1e48e75d0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9101e0202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8a99bc1f1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0d1c961c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0824e30cf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05c7909644d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6cadd18b6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PARKVEIEN 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710 525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 GRETHE JUVKAM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Grethe Juvkam Hasle, Parkveien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924 035 269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