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8fb842a2ca4c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b085db3de449a1"/>
  </p:sldMasterIdLst>
  <p:sldIdLst>
    <p:sldId xmlns:r="http://schemas.openxmlformats.org/officeDocument/2006/relationships" id="256" r:id="R94842780074b4963"/>
    <p:sldId xmlns:r="http://schemas.openxmlformats.org/officeDocument/2006/relationships" id="257" r:id="Rfd7c3cb07ebb410e"/>
    <p:sldId xmlns:r="http://schemas.openxmlformats.org/officeDocument/2006/relationships" id="258" r:id="R16429b1eef6749d7"/>
    <p:sldId xmlns:r="http://schemas.openxmlformats.org/officeDocument/2006/relationships" id="259" r:id="R2dd3ee1633a04cdc"/>
    <p:sldId xmlns:r="http://schemas.openxmlformats.org/officeDocument/2006/relationships" id="260" r:id="R892809268e214670"/>
    <p:sldId xmlns:r="http://schemas.openxmlformats.org/officeDocument/2006/relationships" id="261" r:id="Rec6e84cc9907489a"/>
    <p:sldId xmlns:r="http://schemas.openxmlformats.org/officeDocument/2006/relationships" id="262" r:id="R975196c3b11f43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085db3de449a1" /><Relationship Type="http://schemas.openxmlformats.org/officeDocument/2006/relationships/slide" Target="/ppt/slides/slide1.xml" Id="R94842780074b4963" /><Relationship Type="http://schemas.openxmlformats.org/officeDocument/2006/relationships/slide" Target="/ppt/slides/slide2.xml" Id="Rfd7c3cb07ebb410e" /><Relationship Type="http://schemas.openxmlformats.org/officeDocument/2006/relationships/slide" Target="/ppt/slides/slide3.xml" Id="R16429b1eef6749d7" /><Relationship Type="http://schemas.openxmlformats.org/officeDocument/2006/relationships/slide" Target="/ppt/slides/slide4.xml" Id="R2dd3ee1633a04cdc" /><Relationship Type="http://schemas.openxmlformats.org/officeDocument/2006/relationships/slide" Target="/ppt/slides/slide5.xml" Id="R892809268e214670" /><Relationship Type="http://schemas.openxmlformats.org/officeDocument/2006/relationships/slide" Target="/ppt/slides/slide6.xml" Id="Rec6e84cc9907489a" /><Relationship Type="http://schemas.openxmlformats.org/officeDocument/2006/relationships/slide" Target="/ppt/slides/slide7.xml" Id="R975196c3b11f43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97ca0cd0fc41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0ef3660bf4b20" /><Relationship Type="http://schemas.openxmlformats.org/officeDocument/2006/relationships/theme" Target="/ppt/slideMasters/theme/theme1.xml" Id="R0f60f55c722042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a0ef3660bf4b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a680fc14d4a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32fa5a98247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b6a3e7f2f41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9b9d45d864b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c22b583af4f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05df9c21a47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9a902cf504a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19 895 741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124 497 396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151 769 180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924 040 971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