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085b228d2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899f7e711480c"/>
  </p:sldMasterIdLst>
  <p:sldIdLst>
    <p:sldId xmlns:r="http://schemas.openxmlformats.org/officeDocument/2006/relationships" id="256" r:id="Re2ac577c05c041c8"/>
    <p:sldId xmlns:r="http://schemas.openxmlformats.org/officeDocument/2006/relationships" id="257" r:id="Ra69a3af38dee46e6"/>
    <p:sldId xmlns:r="http://schemas.openxmlformats.org/officeDocument/2006/relationships" id="258" r:id="R0a98b4a1b2764524"/>
    <p:sldId xmlns:r="http://schemas.openxmlformats.org/officeDocument/2006/relationships" id="259" r:id="R0fed3893364e44a4"/>
    <p:sldId xmlns:r="http://schemas.openxmlformats.org/officeDocument/2006/relationships" id="260" r:id="Rd82483e03a754eb1"/>
    <p:sldId xmlns:r="http://schemas.openxmlformats.org/officeDocument/2006/relationships" id="261" r:id="R6ed02bd8d4f74c62"/>
    <p:sldId xmlns:r="http://schemas.openxmlformats.org/officeDocument/2006/relationships" id="262" r:id="R15ddf0253cec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899f7e711480c" /><Relationship Type="http://schemas.openxmlformats.org/officeDocument/2006/relationships/slide" Target="/ppt/slides/slide1.xml" Id="Re2ac577c05c041c8" /><Relationship Type="http://schemas.openxmlformats.org/officeDocument/2006/relationships/slide" Target="/ppt/slides/slide2.xml" Id="Ra69a3af38dee46e6" /><Relationship Type="http://schemas.openxmlformats.org/officeDocument/2006/relationships/slide" Target="/ppt/slides/slide3.xml" Id="R0a98b4a1b2764524" /><Relationship Type="http://schemas.openxmlformats.org/officeDocument/2006/relationships/slide" Target="/ppt/slides/slide4.xml" Id="R0fed3893364e44a4" /><Relationship Type="http://schemas.openxmlformats.org/officeDocument/2006/relationships/slide" Target="/ppt/slides/slide5.xml" Id="Rd82483e03a754eb1" /><Relationship Type="http://schemas.openxmlformats.org/officeDocument/2006/relationships/slide" Target="/ppt/slides/slide6.xml" Id="R6ed02bd8d4f74c62" /><Relationship Type="http://schemas.openxmlformats.org/officeDocument/2006/relationships/slide" Target="/ppt/slides/slide7.xml" Id="R15ddf0253cec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9e84c2e8e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9913402384d80" /><Relationship Type="http://schemas.openxmlformats.org/officeDocument/2006/relationships/theme" Target="/ppt/slideMasters/theme/theme1.xml" Id="R3f32e79b2d8e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9913402384d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c2a674b0649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1c3438722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8cb7c1b0b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0331b0064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be131443e47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479dad4af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ddb7e4cc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ANCE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10 101 819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951 041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2 326 005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5 430 717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OLAUG GIMMESTAD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SÆTEN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STØYVA SÅRHEIM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924 046 066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ANCE AS</a:t>
            </a:r>
          </a:p>
        </p:txBody>
      </p:sp>
    </p:spTree>
  </p:cSld>
  <p:clrMapOvr>
    <a:masterClrMapping xmlns:a="http://schemas.openxmlformats.org/drawingml/2006/main"/>
  </p:clrMapOvr>
</p:sld>
</file>