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0ae131e2e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c96be1edd49bf"/>
  </p:sldMasterIdLst>
  <p:sldIdLst>
    <p:sldId xmlns:r="http://schemas.openxmlformats.org/officeDocument/2006/relationships" id="256" r:id="R31fa66facd9f44c8"/>
    <p:sldId xmlns:r="http://schemas.openxmlformats.org/officeDocument/2006/relationships" id="257" r:id="R89df67be7a91489c"/>
    <p:sldId xmlns:r="http://schemas.openxmlformats.org/officeDocument/2006/relationships" id="258" r:id="Rff61007993a3433a"/>
    <p:sldId xmlns:r="http://schemas.openxmlformats.org/officeDocument/2006/relationships" id="259" r:id="R420ed6d3e84349a3"/>
    <p:sldId xmlns:r="http://schemas.openxmlformats.org/officeDocument/2006/relationships" id="260" r:id="R3c8896712f82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c96be1edd49bf" /><Relationship Type="http://schemas.openxmlformats.org/officeDocument/2006/relationships/slide" Target="/ppt/slides/slide1.xml" Id="R31fa66facd9f44c8" /><Relationship Type="http://schemas.openxmlformats.org/officeDocument/2006/relationships/slide" Target="/ppt/slides/slide2.xml" Id="R89df67be7a91489c" /><Relationship Type="http://schemas.openxmlformats.org/officeDocument/2006/relationships/slide" Target="/ppt/slides/slide3.xml" Id="Rff61007993a3433a" /><Relationship Type="http://schemas.openxmlformats.org/officeDocument/2006/relationships/slide" Target="/ppt/slides/slide4.xml" Id="R420ed6d3e84349a3" /><Relationship Type="http://schemas.openxmlformats.org/officeDocument/2006/relationships/slide" Target="/ppt/slides/slide5.xml" Id="R3c8896712f82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8f89d1cd8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03294f14a4cef" /><Relationship Type="http://schemas.openxmlformats.org/officeDocument/2006/relationships/theme" Target="/ppt/slideMasters/theme/theme1.xml" Id="R44c1e26f6ec3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03294f14a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6cd24b6e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280d538ac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90bde93f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51339a70c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1edcda5a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