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6b0dfa6c1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790c792664fbe"/>
  </p:sldMasterIdLst>
  <p:sldIdLst>
    <p:sldId xmlns:r="http://schemas.openxmlformats.org/officeDocument/2006/relationships" id="256" r:id="Ra09cd1e794f942af"/>
    <p:sldId xmlns:r="http://schemas.openxmlformats.org/officeDocument/2006/relationships" id="257" r:id="R2f160dd76539439d"/>
    <p:sldId xmlns:r="http://schemas.openxmlformats.org/officeDocument/2006/relationships" id="258" r:id="R439ee79dc38844c7"/>
    <p:sldId xmlns:r="http://schemas.openxmlformats.org/officeDocument/2006/relationships" id="259" r:id="R5100dc0ebcd34a5a"/>
    <p:sldId xmlns:r="http://schemas.openxmlformats.org/officeDocument/2006/relationships" id="260" r:id="R71a0c4b19b184813"/>
    <p:sldId xmlns:r="http://schemas.openxmlformats.org/officeDocument/2006/relationships" id="261" r:id="R399bfe15241f486c"/>
    <p:sldId xmlns:r="http://schemas.openxmlformats.org/officeDocument/2006/relationships" id="262" r:id="R1817e40a307842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790c792664fbe" /><Relationship Type="http://schemas.openxmlformats.org/officeDocument/2006/relationships/slide" Target="/ppt/slides/slide1.xml" Id="Ra09cd1e794f942af" /><Relationship Type="http://schemas.openxmlformats.org/officeDocument/2006/relationships/slide" Target="/ppt/slides/slide2.xml" Id="R2f160dd76539439d" /><Relationship Type="http://schemas.openxmlformats.org/officeDocument/2006/relationships/slide" Target="/ppt/slides/slide3.xml" Id="R439ee79dc38844c7" /><Relationship Type="http://schemas.openxmlformats.org/officeDocument/2006/relationships/slide" Target="/ppt/slides/slide4.xml" Id="R5100dc0ebcd34a5a" /><Relationship Type="http://schemas.openxmlformats.org/officeDocument/2006/relationships/slide" Target="/ppt/slides/slide5.xml" Id="R71a0c4b19b184813" /><Relationship Type="http://schemas.openxmlformats.org/officeDocument/2006/relationships/slide" Target="/ppt/slides/slide6.xml" Id="R399bfe15241f486c" /><Relationship Type="http://schemas.openxmlformats.org/officeDocument/2006/relationships/slide" Target="/ppt/slides/slide7.xml" Id="R1817e40a307842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7b9f8f3ba48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ceddf86a34c49" /><Relationship Type="http://schemas.openxmlformats.org/officeDocument/2006/relationships/theme" Target="/ppt/slideMasters/theme/theme1.xml" Id="R4ac3a98ff1fc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cceddf86a3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2dc2c37ee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8bc3aaae0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7b7aa0f15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ce9c30690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38a63758b4e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3679436f04b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f78215a3b41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CARTAVIO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CARTAVIO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CARTAVIO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CARTAVIO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CARTAVIO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CARTAVIO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3 980 401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4 148 675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CARTAVIO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SVEIN-MAGNUS BERGAN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CARTAVIO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Sondrevegen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924 191 597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CARTAVIO AS</a:t>
            </a:r>
          </a:p>
        </p:txBody>
      </p:sp>
    </p:spTree>
  </p:cSld>
  <p:clrMapOvr>
    <a:masterClrMapping xmlns:a="http://schemas.openxmlformats.org/drawingml/2006/main"/>
  </p:clrMapOvr>
</p:sld>
</file>