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2c5bc51c3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a10639c9d4890"/>
  </p:sldMasterIdLst>
  <p:sldIdLst>
    <p:sldId xmlns:r="http://schemas.openxmlformats.org/officeDocument/2006/relationships" id="256" r:id="R3243a8ff75a34b4a"/>
    <p:sldId xmlns:r="http://schemas.openxmlformats.org/officeDocument/2006/relationships" id="257" r:id="R368e12204ce64fa2"/>
    <p:sldId xmlns:r="http://schemas.openxmlformats.org/officeDocument/2006/relationships" id="258" r:id="R2fe61fe807b04afa"/>
    <p:sldId xmlns:r="http://schemas.openxmlformats.org/officeDocument/2006/relationships" id="259" r:id="Rccab07b5c9ee47a2"/>
    <p:sldId xmlns:r="http://schemas.openxmlformats.org/officeDocument/2006/relationships" id="260" r:id="R5e33ab055e834d5c"/>
    <p:sldId xmlns:r="http://schemas.openxmlformats.org/officeDocument/2006/relationships" id="261" r:id="Rb2d35dfb31f846bd"/>
    <p:sldId xmlns:r="http://schemas.openxmlformats.org/officeDocument/2006/relationships" id="262" r:id="R6c48b1d9d585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a10639c9d4890" /><Relationship Type="http://schemas.openxmlformats.org/officeDocument/2006/relationships/slide" Target="/ppt/slides/slide1.xml" Id="R3243a8ff75a34b4a" /><Relationship Type="http://schemas.openxmlformats.org/officeDocument/2006/relationships/slide" Target="/ppt/slides/slide2.xml" Id="R368e12204ce64fa2" /><Relationship Type="http://schemas.openxmlformats.org/officeDocument/2006/relationships/slide" Target="/ppt/slides/slide3.xml" Id="R2fe61fe807b04afa" /><Relationship Type="http://schemas.openxmlformats.org/officeDocument/2006/relationships/slide" Target="/ppt/slides/slide4.xml" Id="Rccab07b5c9ee47a2" /><Relationship Type="http://schemas.openxmlformats.org/officeDocument/2006/relationships/slide" Target="/ppt/slides/slide5.xml" Id="R5e33ab055e834d5c" /><Relationship Type="http://schemas.openxmlformats.org/officeDocument/2006/relationships/slide" Target="/ppt/slides/slide6.xml" Id="Rb2d35dfb31f846bd" /><Relationship Type="http://schemas.openxmlformats.org/officeDocument/2006/relationships/slide" Target="/ppt/slides/slide7.xml" Id="R6c48b1d9d585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fe8dbe4f347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d7a778a3341e7" /><Relationship Type="http://schemas.openxmlformats.org/officeDocument/2006/relationships/theme" Target="/ppt/slideMasters/theme/theme1.xml" Id="R3849514eaab8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9d7a778a33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b1e002750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110313e05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43c308085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9b856a961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bbd6381e9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bd8c6f8e8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ebe63d5d0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KSA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KSA HOLDING II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15 623 645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16 652 646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SANDNES  –  58,5 %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KSA HOLDING II AS  –  41,5 %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924 193 557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