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7921ac26c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1e6126da04105"/>
  </p:sldMasterIdLst>
  <p:sldIdLst>
    <p:sldId xmlns:r="http://schemas.openxmlformats.org/officeDocument/2006/relationships" id="256" r:id="R405c3085425d4559"/>
    <p:sldId xmlns:r="http://schemas.openxmlformats.org/officeDocument/2006/relationships" id="257" r:id="R7fc2f92cb0ed4231"/>
    <p:sldId xmlns:r="http://schemas.openxmlformats.org/officeDocument/2006/relationships" id="258" r:id="Rd2f6cb72c60843fe"/>
    <p:sldId xmlns:r="http://schemas.openxmlformats.org/officeDocument/2006/relationships" id="259" r:id="R519ed8a19eec494c"/>
    <p:sldId xmlns:r="http://schemas.openxmlformats.org/officeDocument/2006/relationships" id="260" r:id="R3a07285a9d994c70"/>
    <p:sldId xmlns:r="http://schemas.openxmlformats.org/officeDocument/2006/relationships" id="261" r:id="R0e9f848d7a5b44e4"/>
    <p:sldId xmlns:r="http://schemas.openxmlformats.org/officeDocument/2006/relationships" id="262" r:id="R88da0051bb3e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1e6126da04105" /><Relationship Type="http://schemas.openxmlformats.org/officeDocument/2006/relationships/slide" Target="/ppt/slides/slide1.xml" Id="R405c3085425d4559" /><Relationship Type="http://schemas.openxmlformats.org/officeDocument/2006/relationships/slide" Target="/ppt/slides/slide2.xml" Id="R7fc2f92cb0ed4231" /><Relationship Type="http://schemas.openxmlformats.org/officeDocument/2006/relationships/slide" Target="/ppt/slides/slide3.xml" Id="Rd2f6cb72c60843fe" /><Relationship Type="http://schemas.openxmlformats.org/officeDocument/2006/relationships/slide" Target="/ppt/slides/slide4.xml" Id="R519ed8a19eec494c" /><Relationship Type="http://schemas.openxmlformats.org/officeDocument/2006/relationships/slide" Target="/ppt/slides/slide5.xml" Id="R3a07285a9d994c70" /><Relationship Type="http://schemas.openxmlformats.org/officeDocument/2006/relationships/slide" Target="/ppt/slides/slide6.xml" Id="R0e9f848d7a5b44e4" /><Relationship Type="http://schemas.openxmlformats.org/officeDocument/2006/relationships/slide" Target="/ppt/slides/slide7.xml" Id="R88da0051bb3e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c0a19b17c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c4faca88455f" /><Relationship Type="http://schemas.openxmlformats.org/officeDocument/2006/relationships/theme" Target="/ppt/slideMasters/theme/theme1.xml" Id="Rab41b4ee90f2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ac4faca88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bdc60b90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7937ddfd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ab29c304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d172e3e1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dedc692ab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9f7fc34a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4b443cbb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CECILIE BERGSKÅS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BERGSKÅS HOLDING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22 244 664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23 306 029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BERGSKÅS HOLDING AS</a:t>
            </a:r>
          </a:p>
        </p:txBody>
      </p:sp>
    </p:spTree>
  </p:cSld>
  <p:clrMapOvr>
    <a:masterClrMapping xmlns:a="http://schemas.openxmlformats.org/drawingml/2006/main"/>
  </p:clrMapOvr>
</p:sld>
</file>