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788b33776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487ccfca74645"/>
  </p:sldMasterIdLst>
  <p:sldIdLst>
    <p:sldId xmlns:r="http://schemas.openxmlformats.org/officeDocument/2006/relationships" id="256" r:id="Red9edcc1e291416c"/>
    <p:sldId xmlns:r="http://schemas.openxmlformats.org/officeDocument/2006/relationships" id="257" r:id="R11691f00c43b4544"/>
    <p:sldId xmlns:r="http://schemas.openxmlformats.org/officeDocument/2006/relationships" id="258" r:id="R1b47b1a40db7453f"/>
    <p:sldId xmlns:r="http://schemas.openxmlformats.org/officeDocument/2006/relationships" id="259" r:id="R8eff75433c0344b5"/>
    <p:sldId xmlns:r="http://schemas.openxmlformats.org/officeDocument/2006/relationships" id="260" r:id="R202cc83de1d84b28"/>
    <p:sldId xmlns:r="http://schemas.openxmlformats.org/officeDocument/2006/relationships" id="261" r:id="R95a91fd12df44388"/>
    <p:sldId xmlns:r="http://schemas.openxmlformats.org/officeDocument/2006/relationships" id="262" r:id="Rd8e3f0b197d9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487ccfca74645" /><Relationship Type="http://schemas.openxmlformats.org/officeDocument/2006/relationships/slide" Target="/ppt/slides/slide1.xml" Id="Red9edcc1e291416c" /><Relationship Type="http://schemas.openxmlformats.org/officeDocument/2006/relationships/slide" Target="/ppt/slides/slide2.xml" Id="R11691f00c43b4544" /><Relationship Type="http://schemas.openxmlformats.org/officeDocument/2006/relationships/slide" Target="/ppt/slides/slide3.xml" Id="R1b47b1a40db7453f" /><Relationship Type="http://schemas.openxmlformats.org/officeDocument/2006/relationships/slide" Target="/ppt/slides/slide4.xml" Id="R8eff75433c0344b5" /><Relationship Type="http://schemas.openxmlformats.org/officeDocument/2006/relationships/slide" Target="/ppt/slides/slide5.xml" Id="R202cc83de1d84b28" /><Relationship Type="http://schemas.openxmlformats.org/officeDocument/2006/relationships/slide" Target="/ppt/slides/slide6.xml" Id="R95a91fd12df44388" /><Relationship Type="http://schemas.openxmlformats.org/officeDocument/2006/relationships/slide" Target="/ppt/slides/slide7.xml" Id="Rd8e3f0b197d9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638622959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e46652744797" /><Relationship Type="http://schemas.openxmlformats.org/officeDocument/2006/relationships/theme" Target="/ppt/slideMasters/theme/theme1.xml" Id="R2c796f0705cc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de4665274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a9f4ea1ba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c1d69231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93df003fc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7a042758a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beb0734e4e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47a7c5d2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02925f435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AS ble etablert [år] og holder til i Krokelvdalen.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5 776 749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49 990 748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50 446 966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Vegard Monsen, Safirvegen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9022 Krokelvdalen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MONSEN AS</a:t>
            </a:r>
          </a:p>
        </p:txBody>
      </p:sp>
    </p:spTree>
  </p:cSld>
  <p:clrMapOvr>
    <a:masterClrMapping xmlns:a="http://schemas.openxmlformats.org/drawingml/2006/main"/>
  </p:clrMapOvr>
</p:sld>
</file>