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6b3d4de5e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62f66e0b541bd"/>
  </p:sldMasterIdLst>
  <p:sldIdLst>
    <p:sldId xmlns:r="http://schemas.openxmlformats.org/officeDocument/2006/relationships" id="256" r:id="R487bb03761054dd2"/>
    <p:sldId xmlns:r="http://schemas.openxmlformats.org/officeDocument/2006/relationships" id="257" r:id="R544474cc105743ac"/>
    <p:sldId xmlns:r="http://schemas.openxmlformats.org/officeDocument/2006/relationships" id="258" r:id="R77505ffa0ab34433"/>
    <p:sldId xmlns:r="http://schemas.openxmlformats.org/officeDocument/2006/relationships" id="259" r:id="Rcf7a788b2135440e"/>
    <p:sldId xmlns:r="http://schemas.openxmlformats.org/officeDocument/2006/relationships" id="260" r:id="R00b71bb90fa7445d"/>
    <p:sldId xmlns:r="http://schemas.openxmlformats.org/officeDocument/2006/relationships" id="261" r:id="R5bf88011b2c54c3b"/>
    <p:sldId xmlns:r="http://schemas.openxmlformats.org/officeDocument/2006/relationships" id="262" r:id="Rad38b614230f48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62f66e0b541bd" /><Relationship Type="http://schemas.openxmlformats.org/officeDocument/2006/relationships/slide" Target="/ppt/slides/slide1.xml" Id="R487bb03761054dd2" /><Relationship Type="http://schemas.openxmlformats.org/officeDocument/2006/relationships/slide" Target="/ppt/slides/slide2.xml" Id="R544474cc105743ac" /><Relationship Type="http://schemas.openxmlformats.org/officeDocument/2006/relationships/slide" Target="/ppt/slides/slide3.xml" Id="R77505ffa0ab34433" /><Relationship Type="http://schemas.openxmlformats.org/officeDocument/2006/relationships/slide" Target="/ppt/slides/slide4.xml" Id="Rcf7a788b2135440e" /><Relationship Type="http://schemas.openxmlformats.org/officeDocument/2006/relationships/slide" Target="/ppt/slides/slide5.xml" Id="R00b71bb90fa7445d" /><Relationship Type="http://schemas.openxmlformats.org/officeDocument/2006/relationships/slide" Target="/ppt/slides/slide6.xml" Id="R5bf88011b2c54c3b" /><Relationship Type="http://schemas.openxmlformats.org/officeDocument/2006/relationships/slide" Target="/ppt/slides/slide7.xml" Id="Rad38b614230f48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d84b39d1a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24e5c1a14fc6" /><Relationship Type="http://schemas.openxmlformats.org/officeDocument/2006/relationships/theme" Target="/ppt/slideMasters/theme/theme1.xml" Id="R4ec39aeb9bd743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a24e5c1a14f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a7c7d7d7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1d0eb54f441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75820562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da0ab55dd41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932bb705649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13f8e528d4c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aaff00d14c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GAUTE MONSEN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5 939 839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50 999 458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51 132 178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Gaute Monsen, Kamskjellvegen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9104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924 276 924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GAUTE MONSEN AS</a:t>
            </a:r>
          </a:p>
        </p:txBody>
      </p:sp>
    </p:spTree>
  </p:cSld>
  <p:clrMapOvr>
    <a:masterClrMapping xmlns:a="http://schemas.openxmlformats.org/drawingml/2006/main"/>
  </p:clrMapOvr>
</p:sld>
</file>