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91a6b4ad1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a6b3eab954a3b"/>
  </p:sldMasterIdLst>
  <p:sldIdLst>
    <p:sldId xmlns:r="http://schemas.openxmlformats.org/officeDocument/2006/relationships" id="256" r:id="R6109692c0ab5425d"/>
    <p:sldId xmlns:r="http://schemas.openxmlformats.org/officeDocument/2006/relationships" id="257" r:id="R89c9968804b9488e"/>
    <p:sldId xmlns:r="http://schemas.openxmlformats.org/officeDocument/2006/relationships" id="258" r:id="R744f80ea7d6747f3"/>
    <p:sldId xmlns:r="http://schemas.openxmlformats.org/officeDocument/2006/relationships" id="259" r:id="R865b93ad50ab4d0d"/>
    <p:sldId xmlns:r="http://schemas.openxmlformats.org/officeDocument/2006/relationships" id="260" r:id="R1d51dd4811274239"/>
    <p:sldId xmlns:r="http://schemas.openxmlformats.org/officeDocument/2006/relationships" id="261" r:id="R1e0b03e671d04a70"/>
    <p:sldId xmlns:r="http://schemas.openxmlformats.org/officeDocument/2006/relationships" id="262" r:id="R5b1dfd0cf197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a6b3eab954a3b" /><Relationship Type="http://schemas.openxmlformats.org/officeDocument/2006/relationships/slide" Target="/ppt/slides/slide1.xml" Id="R6109692c0ab5425d" /><Relationship Type="http://schemas.openxmlformats.org/officeDocument/2006/relationships/slide" Target="/ppt/slides/slide2.xml" Id="R89c9968804b9488e" /><Relationship Type="http://schemas.openxmlformats.org/officeDocument/2006/relationships/slide" Target="/ppt/slides/slide3.xml" Id="R744f80ea7d6747f3" /><Relationship Type="http://schemas.openxmlformats.org/officeDocument/2006/relationships/slide" Target="/ppt/slides/slide4.xml" Id="R865b93ad50ab4d0d" /><Relationship Type="http://schemas.openxmlformats.org/officeDocument/2006/relationships/slide" Target="/ppt/slides/slide5.xml" Id="R1d51dd4811274239" /><Relationship Type="http://schemas.openxmlformats.org/officeDocument/2006/relationships/slide" Target="/ppt/slides/slide6.xml" Id="R1e0b03e671d04a70" /><Relationship Type="http://schemas.openxmlformats.org/officeDocument/2006/relationships/slide" Target="/ppt/slides/slide7.xml" Id="R5b1dfd0cf197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5f13782dd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48acaa6a247c4" /><Relationship Type="http://schemas.openxmlformats.org/officeDocument/2006/relationships/theme" Target="/ppt/slideMasters/theme/theme1.xml" Id="Rbddb9e0403a5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48acaa6a2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898ca154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2dce6ec5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15368c6c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291c92160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522f0ff3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86453834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3f4e4c40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51 852 553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52 167 603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Monsen, Kamskjellvegen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