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f7c0f0556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366848da74a67"/>
  </p:sldMasterIdLst>
  <p:sldIdLst>
    <p:sldId xmlns:r="http://schemas.openxmlformats.org/officeDocument/2006/relationships" id="256" r:id="R66594125c48c4a18"/>
    <p:sldId xmlns:r="http://schemas.openxmlformats.org/officeDocument/2006/relationships" id="257" r:id="Ra59f941835fd4196"/>
    <p:sldId xmlns:r="http://schemas.openxmlformats.org/officeDocument/2006/relationships" id="258" r:id="Rfc8e92bd5bbe4ab5"/>
    <p:sldId xmlns:r="http://schemas.openxmlformats.org/officeDocument/2006/relationships" id="259" r:id="Ra725ebd8b34245ca"/>
    <p:sldId xmlns:r="http://schemas.openxmlformats.org/officeDocument/2006/relationships" id="260" r:id="R7546b236cc43425b"/>
    <p:sldId xmlns:r="http://schemas.openxmlformats.org/officeDocument/2006/relationships" id="261" r:id="R83078b6f96d24272"/>
    <p:sldId xmlns:r="http://schemas.openxmlformats.org/officeDocument/2006/relationships" id="262" r:id="R5933ec524c04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366848da74a67" /><Relationship Type="http://schemas.openxmlformats.org/officeDocument/2006/relationships/slide" Target="/ppt/slides/slide1.xml" Id="R66594125c48c4a18" /><Relationship Type="http://schemas.openxmlformats.org/officeDocument/2006/relationships/slide" Target="/ppt/slides/slide2.xml" Id="Ra59f941835fd4196" /><Relationship Type="http://schemas.openxmlformats.org/officeDocument/2006/relationships/slide" Target="/ppt/slides/slide3.xml" Id="Rfc8e92bd5bbe4ab5" /><Relationship Type="http://schemas.openxmlformats.org/officeDocument/2006/relationships/slide" Target="/ppt/slides/slide4.xml" Id="Ra725ebd8b34245ca" /><Relationship Type="http://schemas.openxmlformats.org/officeDocument/2006/relationships/slide" Target="/ppt/slides/slide5.xml" Id="R7546b236cc43425b" /><Relationship Type="http://schemas.openxmlformats.org/officeDocument/2006/relationships/slide" Target="/ppt/slides/slide6.xml" Id="R83078b6f96d24272" /><Relationship Type="http://schemas.openxmlformats.org/officeDocument/2006/relationships/slide" Target="/ppt/slides/slide7.xml" Id="R5933ec524c04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8ee9d63fc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a9128b474fcd" /><Relationship Type="http://schemas.openxmlformats.org/officeDocument/2006/relationships/theme" Target="/ppt/slideMasters/theme/theme1.xml" Id="R73f355baa99e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7a9128b47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3b101ce2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ece682a3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3ca14ab4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d9011784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72a47a72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30fae768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947de5bf1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37 316 622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119 994 056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122 231 951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Berg-Hansen, Otervikveien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