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f99ecd3e3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da593237d448a"/>
  </p:sldMasterIdLst>
  <p:sldIdLst>
    <p:sldId xmlns:r="http://schemas.openxmlformats.org/officeDocument/2006/relationships" id="256" r:id="R34faa98787f34c7a"/>
    <p:sldId xmlns:r="http://schemas.openxmlformats.org/officeDocument/2006/relationships" id="257" r:id="R0affd03c0c6c42ec"/>
    <p:sldId xmlns:r="http://schemas.openxmlformats.org/officeDocument/2006/relationships" id="258" r:id="Rcbd5d5d6b66443be"/>
    <p:sldId xmlns:r="http://schemas.openxmlformats.org/officeDocument/2006/relationships" id="259" r:id="R376179ca26d74ff2"/>
    <p:sldId xmlns:r="http://schemas.openxmlformats.org/officeDocument/2006/relationships" id="260" r:id="R7c64fb868e764c2a"/>
    <p:sldId xmlns:r="http://schemas.openxmlformats.org/officeDocument/2006/relationships" id="261" r:id="R622e25b15e1948e6"/>
    <p:sldId xmlns:r="http://schemas.openxmlformats.org/officeDocument/2006/relationships" id="262" r:id="R713c7ad102e5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da593237d448a" /><Relationship Type="http://schemas.openxmlformats.org/officeDocument/2006/relationships/slide" Target="/ppt/slides/slide1.xml" Id="R34faa98787f34c7a" /><Relationship Type="http://schemas.openxmlformats.org/officeDocument/2006/relationships/slide" Target="/ppt/slides/slide2.xml" Id="R0affd03c0c6c42ec" /><Relationship Type="http://schemas.openxmlformats.org/officeDocument/2006/relationships/slide" Target="/ppt/slides/slide3.xml" Id="Rcbd5d5d6b66443be" /><Relationship Type="http://schemas.openxmlformats.org/officeDocument/2006/relationships/slide" Target="/ppt/slides/slide4.xml" Id="R376179ca26d74ff2" /><Relationship Type="http://schemas.openxmlformats.org/officeDocument/2006/relationships/slide" Target="/ppt/slides/slide5.xml" Id="R7c64fb868e764c2a" /><Relationship Type="http://schemas.openxmlformats.org/officeDocument/2006/relationships/slide" Target="/ppt/slides/slide6.xml" Id="R622e25b15e1948e6" /><Relationship Type="http://schemas.openxmlformats.org/officeDocument/2006/relationships/slide" Target="/ppt/slides/slide7.xml" Id="R713c7ad102e5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1fabf97c1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a8b5793f408f" /><Relationship Type="http://schemas.openxmlformats.org/officeDocument/2006/relationships/theme" Target="/ppt/slideMasters/theme/theme1.xml" Id="Rb680a27978a4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2a8b5793f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e615fecb3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c0dd8cd0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ffad74b2a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f661d8b0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6e718e0b6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4a7f6399b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4418ddb9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M.M. GRANHEIM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37 632 834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118 724 976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118 809 517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348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M.M. GRANHEIM AS</a:t>
            </a:r>
          </a:p>
        </p:txBody>
      </p:sp>
    </p:spTree>
  </p:cSld>
  <p:clrMapOvr>
    <a:masterClrMapping xmlns:a="http://schemas.openxmlformats.org/drawingml/2006/main"/>
  </p:clrMapOvr>
</p:sld>
</file>